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5" r:id="rId1"/>
  </p:sldMasterIdLst>
  <p:notesMasterIdLst>
    <p:notesMasterId r:id="rId39"/>
  </p:notesMasterIdLst>
  <p:handoutMasterIdLst>
    <p:handoutMasterId r:id="rId40"/>
  </p:handoutMasterIdLst>
  <p:sldIdLst>
    <p:sldId id="556" r:id="rId2"/>
    <p:sldId id="847" r:id="rId3"/>
    <p:sldId id="259" r:id="rId4"/>
    <p:sldId id="518" r:id="rId5"/>
    <p:sldId id="520" r:id="rId6"/>
    <p:sldId id="519" r:id="rId7"/>
    <p:sldId id="522" r:id="rId8"/>
    <p:sldId id="523" r:id="rId9"/>
    <p:sldId id="1518" r:id="rId10"/>
    <p:sldId id="652" r:id="rId11"/>
    <p:sldId id="525" r:id="rId12"/>
    <p:sldId id="527" r:id="rId13"/>
    <p:sldId id="1517" r:id="rId14"/>
    <p:sldId id="529" r:id="rId15"/>
    <p:sldId id="530" r:id="rId16"/>
    <p:sldId id="577" r:id="rId17"/>
    <p:sldId id="533" r:id="rId18"/>
    <p:sldId id="341" r:id="rId19"/>
    <p:sldId id="1002" r:id="rId20"/>
    <p:sldId id="655" r:id="rId21"/>
    <p:sldId id="848" r:id="rId22"/>
    <p:sldId id="850" r:id="rId23"/>
    <p:sldId id="849" r:id="rId24"/>
    <p:sldId id="851" r:id="rId25"/>
    <p:sldId id="542" r:id="rId26"/>
    <p:sldId id="654" r:id="rId27"/>
    <p:sldId id="1522" r:id="rId28"/>
    <p:sldId id="559" r:id="rId29"/>
    <p:sldId id="639" r:id="rId30"/>
    <p:sldId id="4152" r:id="rId31"/>
    <p:sldId id="1079" r:id="rId32"/>
    <p:sldId id="594" r:id="rId33"/>
    <p:sldId id="1695" r:id="rId34"/>
    <p:sldId id="1696" r:id="rId35"/>
    <p:sldId id="4150" r:id="rId36"/>
    <p:sldId id="595" r:id="rId37"/>
    <p:sldId id="4151" r:id="rId38"/>
  </p:sldIdLst>
  <p:sldSz cx="12192000" cy="6858000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3C3C3C"/>
    <a:srgbClr val="0000FF"/>
    <a:srgbClr val="000000"/>
    <a:srgbClr val="5B9BD5"/>
    <a:srgbClr val="19AF27"/>
    <a:srgbClr val="02720F"/>
    <a:srgbClr val="44546A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F17C67A-F7AE-4BE9-A8E6-5ACED72C94A4}" v="53" dt="2026-03-17T11:45:35.44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75322" autoAdjust="0"/>
  </p:normalViewPr>
  <p:slideViewPr>
    <p:cSldViewPr snapToGrid="0">
      <p:cViewPr varScale="1">
        <p:scale>
          <a:sx n="52" d="100"/>
          <a:sy n="52" d="100"/>
        </p:scale>
        <p:origin x="145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microsoft.com/office/2015/10/relationships/revisionInfo" Target="revisionInfo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arbara corbellini" userId="682045fd19b18da1" providerId="LiveId" clId="{B820D88E-7BBB-49F3-AE04-7D00D3308541}"/>
    <pc:docChg chg="undo custSel addSld delSld modSld">
      <pc:chgData name="barbara corbellini" userId="682045fd19b18da1" providerId="LiveId" clId="{B820D88E-7BBB-49F3-AE04-7D00D3308541}" dt="2026-03-17T11:45:35.447" v="526"/>
      <pc:docMkLst>
        <pc:docMk/>
      </pc:docMkLst>
      <pc:sldChg chg="modSp mod">
        <pc:chgData name="barbara corbellini" userId="682045fd19b18da1" providerId="LiveId" clId="{B820D88E-7BBB-49F3-AE04-7D00D3308541}" dt="2026-03-17T10:39:55.819" v="238" actId="6549"/>
        <pc:sldMkLst>
          <pc:docMk/>
          <pc:sldMk cId="0" sldId="533"/>
        </pc:sldMkLst>
        <pc:spChg chg="mod">
          <ac:chgData name="barbara corbellini" userId="682045fd19b18da1" providerId="LiveId" clId="{B820D88E-7BBB-49F3-AE04-7D00D3308541}" dt="2026-03-17T10:39:55.819" v="238" actId="6549"/>
          <ac:spMkLst>
            <pc:docMk/>
            <pc:sldMk cId="0" sldId="533"/>
            <ac:spMk id="40964" creationId="{51BFD0E6-042A-DF35-AD4B-66CF8C3CD8D8}"/>
          </ac:spMkLst>
        </pc:spChg>
      </pc:sldChg>
      <pc:sldChg chg="addSp delSp modSp del mod">
        <pc:chgData name="barbara corbellini" userId="682045fd19b18da1" providerId="LiveId" clId="{B820D88E-7BBB-49F3-AE04-7D00D3308541}" dt="2026-03-17T10:34:41.885" v="157" actId="47"/>
        <pc:sldMkLst>
          <pc:docMk/>
          <pc:sldMk cId="648717238" sldId="695"/>
        </pc:sldMkLst>
        <pc:spChg chg="add mod">
          <ac:chgData name="barbara corbellini" userId="682045fd19b18da1" providerId="LiveId" clId="{B820D88E-7BBB-49F3-AE04-7D00D3308541}" dt="2026-03-17T10:30:58.085" v="59"/>
          <ac:spMkLst>
            <pc:docMk/>
            <pc:sldMk cId="648717238" sldId="695"/>
            <ac:spMk id="2" creationId="{6303D8B2-F57A-B7B9-BD4F-516C68AA9115}"/>
          </ac:spMkLst>
        </pc:spChg>
        <pc:spChg chg="del">
          <ac:chgData name="barbara corbellini" userId="682045fd19b18da1" providerId="LiveId" clId="{B820D88E-7BBB-49F3-AE04-7D00D3308541}" dt="2026-03-17T10:30:56.608" v="58" actId="478"/>
          <ac:spMkLst>
            <pc:docMk/>
            <pc:sldMk cId="648717238" sldId="695"/>
            <ac:spMk id="5" creationId="{CC8E1713-D951-3070-0C9D-058966352B55}"/>
          </ac:spMkLst>
        </pc:spChg>
      </pc:sldChg>
      <pc:sldChg chg="addSp delSp modSp del mod">
        <pc:chgData name="barbara corbellini" userId="682045fd19b18da1" providerId="LiveId" clId="{B820D88E-7BBB-49F3-AE04-7D00D3308541}" dt="2026-03-17T10:34:56.913" v="163" actId="47"/>
        <pc:sldMkLst>
          <pc:docMk/>
          <pc:sldMk cId="3184966565" sldId="696"/>
        </pc:sldMkLst>
        <pc:spChg chg="add mod">
          <ac:chgData name="barbara corbellini" userId="682045fd19b18da1" providerId="LiveId" clId="{B820D88E-7BBB-49F3-AE04-7D00D3308541}" dt="2026-03-17T10:31:02.468" v="61"/>
          <ac:spMkLst>
            <pc:docMk/>
            <pc:sldMk cId="3184966565" sldId="696"/>
            <ac:spMk id="2" creationId="{4E635181-7476-EC6B-ECB3-F789B7B8626B}"/>
          </ac:spMkLst>
        </pc:spChg>
        <pc:spChg chg="del">
          <ac:chgData name="barbara corbellini" userId="682045fd19b18da1" providerId="LiveId" clId="{B820D88E-7BBB-49F3-AE04-7D00D3308541}" dt="2026-03-17T10:31:01.027" v="60" actId="478"/>
          <ac:spMkLst>
            <pc:docMk/>
            <pc:sldMk cId="3184966565" sldId="696"/>
            <ac:spMk id="5" creationId="{D5945EB7-56B5-977A-F78C-78D4E0B1D8A7}"/>
          </ac:spMkLst>
        </pc:spChg>
        <pc:spChg chg="del">
          <ac:chgData name="barbara corbellini" userId="682045fd19b18da1" providerId="LiveId" clId="{B820D88E-7BBB-49F3-AE04-7D00D3308541}" dt="2026-03-17T10:34:47.926" v="158" actId="21"/>
          <ac:spMkLst>
            <pc:docMk/>
            <pc:sldMk cId="3184966565" sldId="696"/>
            <ac:spMk id="6" creationId="{9E23EFA0-516B-385D-4BA6-F150B6C2E642}"/>
          </ac:spMkLst>
        </pc:spChg>
        <pc:spChg chg="del">
          <ac:chgData name="barbara corbellini" userId="682045fd19b18da1" providerId="LiveId" clId="{B820D88E-7BBB-49F3-AE04-7D00D3308541}" dt="2026-03-17T10:34:47.926" v="158" actId="21"/>
          <ac:spMkLst>
            <pc:docMk/>
            <pc:sldMk cId="3184966565" sldId="696"/>
            <ac:spMk id="7" creationId="{A89E9EDE-D457-8DC5-BE8E-07D496479548}"/>
          </ac:spMkLst>
        </pc:spChg>
      </pc:sldChg>
      <pc:sldChg chg="addSp delSp modSp del mod">
        <pc:chgData name="barbara corbellini" userId="682045fd19b18da1" providerId="LiveId" clId="{B820D88E-7BBB-49F3-AE04-7D00D3308541}" dt="2026-03-17T10:35:43.923" v="175" actId="47"/>
        <pc:sldMkLst>
          <pc:docMk/>
          <pc:sldMk cId="1154268774" sldId="697"/>
        </pc:sldMkLst>
        <pc:spChg chg="add mod">
          <ac:chgData name="barbara corbellini" userId="682045fd19b18da1" providerId="LiveId" clId="{B820D88E-7BBB-49F3-AE04-7D00D3308541}" dt="2026-03-17T10:31:06.604" v="63"/>
          <ac:spMkLst>
            <pc:docMk/>
            <pc:sldMk cId="1154268774" sldId="697"/>
            <ac:spMk id="2" creationId="{0AE1A235-4958-7344-C0E2-CDDA8A5C7405}"/>
          </ac:spMkLst>
        </pc:spChg>
        <pc:spChg chg="del">
          <ac:chgData name="barbara corbellini" userId="682045fd19b18da1" providerId="LiveId" clId="{B820D88E-7BBB-49F3-AE04-7D00D3308541}" dt="2026-03-17T10:31:05.202" v="62" actId="478"/>
          <ac:spMkLst>
            <pc:docMk/>
            <pc:sldMk cId="1154268774" sldId="697"/>
            <ac:spMk id="5" creationId="{656308ED-0B5C-AE22-31B2-9426DC57E9D2}"/>
          </ac:spMkLst>
        </pc:spChg>
        <pc:spChg chg="del">
          <ac:chgData name="barbara corbellini" userId="682045fd19b18da1" providerId="LiveId" clId="{B820D88E-7BBB-49F3-AE04-7D00D3308541}" dt="2026-03-17T10:35:26.419" v="167" actId="21"/>
          <ac:spMkLst>
            <pc:docMk/>
            <pc:sldMk cId="1154268774" sldId="697"/>
            <ac:spMk id="6" creationId="{6585CB58-5B05-D121-D53A-E34291705CC7}"/>
          </ac:spMkLst>
        </pc:spChg>
        <pc:spChg chg="del">
          <ac:chgData name="barbara corbellini" userId="682045fd19b18da1" providerId="LiveId" clId="{B820D88E-7BBB-49F3-AE04-7D00D3308541}" dt="2026-03-17T10:35:26.419" v="167" actId="21"/>
          <ac:spMkLst>
            <pc:docMk/>
            <pc:sldMk cId="1154268774" sldId="697"/>
            <ac:spMk id="7" creationId="{E9870838-659F-A824-3E2D-AC2638D73591}"/>
          </ac:spMkLst>
        </pc:spChg>
      </pc:sldChg>
      <pc:sldChg chg="addSp delSp modSp del mod">
        <pc:chgData name="barbara corbellini" userId="682045fd19b18da1" providerId="LiveId" clId="{B820D88E-7BBB-49F3-AE04-7D00D3308541}" dt="2026-03-17T10:36:50.750" v="194" actId="47"/>
        <pc:sldMkLst>
          <pc:docMk/>
          <pc:sldMk cId="1706137580" sldId="698"/>
        </pc:sldMkLst>
        <pc:spChg chg="add mod">
          <ac:chgData name="barbara corbellini" userId="682045fd19b18da1" providerId="LiveId" clId="{B820D88E-7BBB-49F3-AE04-7D00D3308541}" dt="2026-03-17T10:31:10.889" v="65"/>
          <ac:spMkLst>
            <pc:docMk/>
            <pc:sldMk cId="1706137580" sldId="698"/>
            <ac:spMk id="2" creationId="{FAE0A434-9633-B3CC-A584-EC5722D0151B}"/>
          </ac:spMkLst>
        </pc:spChg>
        <pc:spChg chg="del">
          <ac:chgData name="barbara corbellini" userId="682045fd19b18da1" providerId="LiveId" clId="{B820D88E-7BBB-49F3-AE04-7D00D3308541}" dt="2026-03-17T10:31:09.707" v="64" actId="478"/>
          <ac:spMkLst>
            <pc:docMk/>
            <pc:sldMk cId="1706137580" sldId="698"/>
            <ac:spMk id="4" creationId="{B3B57728-20A6-36EF-BE6E-F7C6D9F7D763}"/>
          </ac:spMkLst>
        </pc:spChg>
      </pc:sldChg>
      <pc:sldChg chg="addSp delSp modSp del mod">
        <pc:chgData name="barbara corbellini" userId="682045fd19b18da1" providerId="LiveId" clId="{B820D88E-7BBB-49F3-AE04-7D00D3308541}" dt="2026-03-17T10:38:19.944" v="221" actId="47"/>
        <pc:sldMkLst>
          <pc:docMk/>
          <pc:sldMk cId="3875340516" sldId="699"/>
        </pc:sldMkLst>
        <pc:spChg chg="add mod">
          <ac:chgData name="barbara corbellini" userId="682045fd19b18da1" providerId="LiveId" clId="{B820D88E-7BBB-49F3-AE04-7D00D3308541}" dt="2026-03-17T10:31:21.808" v="69"/>
          <ac:spMkLst>
            <pc:docMk/>
            <pc:sldMk cId="3875340516" sldId="699"/>
            <ac:spMk id="2" creationId="{1FDC5BC6-7859-35F6-260D-80B747736BDB}"/>
          </ac:spMkLst>
        </pc:spChg>
        <pc:spChg chg="del">
          <ac:chgData name="barbara corbellini" userId="682045fd19b18da1" providerId="LiveId" clId="{B820D88E-7BBB-49F3-AE04-7D00D3308541}" dt="2026-03-17T10:31:19.184" v="68" actId="478"/>
          <ac:spMkLst>
            <pc:docMk/>
            <pc:sldMk cId="3875340516" sldId="699"/>
            <ac:spMk id="5" creationId="{46A3D67D-C41B-5946-66DD-54F9F67F23D5}"/>
          </ac:spMkLst>
        </pc:spChg>
        <pc:spChg chg="del">
          <ac:chgData name="barbara corbellini" userId="682045fd19b18da1" providerId="LiveId" clId="{B820D88E-7BBB-49F3-AE04-7D00D3308541}" dt="2026-03-17T10:37:38.884" v="209" actId="21"/>
          <ac:spMkLst>
            <pc:docMk/>
            <pc:sldMk cId="3875340516" sldId="699"/>
            <ac:spMk id="6" creationId="{1696D748-B9DA-A791-F9D9-6ED410E23F47}"/>
          </ac:spMkLst>
        </pc:spChg>
        <pc:spChg chg="del">
          <ac:chgData name="barbara corbellini" userId="682045fd19b18da1" providerId="LiveId" clId="{B820D88E-7BBB-49F3-AE04-7D00D3308541}" dt="2026-03-17T10:37:38.884" v="209" actId="21"/>
          <ac:spMkLst>
            <pc:docMk/>
            <pc:sldMk cId="3875340516" sldId="699"/>
            <ac:spMk id="7" creationId="{58FCB0CC-F46E-7EBE-81BF-EF51C015792B}"/>
          </ac:spMkLst>
        </pc:spChg>
      </pc:sldChg>
      <pc:sldChg chg="addSp delSp modSp del mod">
        <pc:chgData name="barbara corbellini" userId="682045fd19b18da1" providerId="LiveId" clId="{B820D88E-7BBB-49F3-AE04-7D00D3308541}" dt="2026-03-17T10:37:17.237" v="206" actId="47"/>
        <pc:sldMkLst>
          <pc:docMk/>
          <pc:sldMk cId="2438663661" sldId="700"/>
        </pc:sldMkLst>
        <pc:spChg chg="add mod">
          <ac:chgData name="barbara corbellini" userId="682045fd19b18da1" providerId="LiveId" clId="{B820D88E-7BBB-49F3-AE04-7D00D3308541}" dt="2026-03-17T10:31:15.273" v="67"/>
          <ac:spMkLst>
            <pc:docMk/>
            <pc:sldMk cId="2438663661" sldId="700"/>
            <ac:spMk id="2" creationId="{A87FC259-E3BD-A78F-0FC4-5EC11475C0A9}"/>
          </ac:spMkLst>
        </pc:spChg>
        <pc:spChg chg="del">
          <ac:chgData name="barbara corbellini" userId="682045fd19b18da1" providerId="LiveId" clId="{B820D88E-7BBB-49F3-AE04-7D00D3308541}" dt="2026-03-17T10:31:13.857" v="66" actId="478"/>
          <ac:spMkLst>
            <pc:docMk/>
            <pc:sldMk cId="2438663661" sldId="700"/>
            <ac:spMk id="5" creationId="{DFF639CC-4F79-6027-373A-99BBAFD646C9}"/>
          </ac:spMkLst>
        </pc:spChg>
      </pc:sldChg>
      <pc:sldChg chg="addSp delSp modSp del mod">
        <pc:chgData name="barbara corbellini" userId="682045fd19b18da1" providerId="LiveId" clId="{B820D88E-7BBB-49F3-AE04-7D00D3308541}" dt="2026-03-17T10:39:01.641" v="236" actId="47"/>
        <pc:sldMkLst>
          <pc:docMk/>
          <pc:sldMk cId="2888328980" sldId="701"/>
        </pc:sldMkLst>
        <pc:spChg chg="add mod">
          <ac:chgData name="barbara corbellini" userId="682045fd19b18da1" providerId="LiveId" clId="{B820D88E-7BBB-49F3-AE04-7D00D3308541}" dt="2026-03-17T10:31:26.487" v="71"/>
          <ac:spMkLst>
            <pc:docMk/>
            <pc:sldMk cId="2888328980" sldId="701"/>
            <ac:spMk id="2" creationId="{3302479E-C87F-45FE-8DB9-B296914A4396}"/>
          </ac:spMkLst>
        </pc:spChg>
        <pc:spChg chg="del">
          <ac:chgData name="barbara corbellini" userId="682045fd19b18da1" providerId="LiveId" clId="{B820D88E-7BBB-49F3-AE04-7D00D3308541}" dt="2026-03-17T10:31:24.769" v="70" actId="478"/>
          <ac:spMkLst>
            <pc:docMk/>
            <pc:sldMk cId="2888328980" sldId="701"/>
            <ac:spMk id="5" creationId="{699046C4-B8B0-DC03-D238-936BF6697312}"/>
          </ac:spMkLst>
        </pc:spChg>
        <pc:spChg chg="del">
          <ac:chgData name="barbara corbellini" userId="682045fd19b18da1" providerId="LiveId" clId="{B820D88E-7BBB-49F3-AE04-7D00D3308541}" dt="2026-03-17T10:38:41.397" v="225" actId="21"/>
          <ac:spMkLst>
            <pc:docMk/>
            <pc:sldMk cId="2888328980" sldId="701"/>
            <ac:spMk id="6" creationId="{2E2728F6-7D94-6DAE-1EDC-19EA0C1EA0C1}"/>
          </ac:spMkLst>
        </pc:spChg>
      </pc:sldChg>
      <pc:sldChg chg="del">
        <pc:chgData name="barbara corbellini" userId="682045fd19b18da1" providerId="LiveId" clId="{B820D88E-7BBB-49F3-AE04-7D00D3308541}" dt="2026-03-17T11:42:10.570" v="473" actId="47"/>
        <pc:sldMkLst>
          <pc:docMk/>
          <pc:sldMk cId="3992899459" sldId="828"/>
        </pc:sldMkLst>
      </pc:sldChg>
      <pc:sldChg chg="addSp delSp modSp del mod">
        <pc:chgData name="barbara corbellini" userId="682045fd19b18da1" providerId="LiveId" clId="{B820D88E-7BBB-49F3-AE04-7D00D3308541}" dt="2026-03-17T11:42:04.103" v="472" actId="47"/>
        <pc:sldMkLst>
          <pc:docMk/>
          <pc:sldMk cId="1271993087" sldId="832"/>
        </pc:sldMkLst>
        <pc:spChg chg="add del mod">
          <ac:chgData name="barbara corbellini" userId="682045fd19b18da1" providerId="LiveId" clId="{B820D88E-7BBB-49F3-AE04-7D00D3308541}" dt="2026-03-17T11:37:03.644" v="455" actId="478"/>
          <ac:spMkLst>
            <pc:docMk/>
            <pc:sldMk cId="1271993087" sldId="832"/>
            <ac:spMk id="2" creationId="{9168658C-1255-7F9C-8F33-916CE958D3ED}"/>
          </ac:spMkLst>
        </pc:spChg>
        <pc:spChg chg="add mod">
          <ac:chgData name="barbara corbellini" userId="682045fd19b18da1" providerId="LiveId" clId="{B820D88E-7BBB-49F3-AE04-7D00D3308541}" dt="2026-03-17T11:37:05.135" v="456"/>
          <ac:spMkLst>
            <pc:docMk/>
            <pc:sldMk cId="1271993087" sldId="832"/>
            <ac:spMk id="5" creationId="{1B89718D-29DE-B118-5811-7EA4084FF57B}"/>
          </ac:spMkLst>
        </pc:spChg>
        <pc:spChg chg="del">
          <ac:chgData name="barbara corbellini" userId="682045fd19b18da1" providerId="LiveId" clId="{B820D88E-7BBB-49F3-AE04-7D00D3308541}" dt="2026-03-17T10:30:52.216" v="56" actId="478"/>
          <ac:spMkLst>
            <pc:docMk/>
            <pc:sldMk cId="1271993087" sldId="832"/>
            <ac:spMk id="5" creationId="{C75B3FC0-6B9F-B3EF-2718-889B26EE0C00}"/>
          </ac:spMkLst>
        </pc:spChg>
        <pc:spChg chg="mod">
          <ac:chgData name="barbara corbellini" userId="682045fd19b18da1" providerId="LiveId" clId="{B820D88E-7BBB-49F3-AE04-7D00D3308541}" dt="2026-03-17T10:33:47.473" v="113" actId="1036"/>
          <ac:spMkLst>
            <pc:docMk/>
            <pc:sldMk cId="1271993087" sldId="832"/>
            <ac:spMk id="6" creationId="{8E733886-FA16-0608-BBC0-4AF885A7EE04}"/>
          </ac:spMkLst>
        </pc:spChg>
        <pc:picChg chg="add del mod ord modCrop">
          <ac:chgData name="barbara corbellini" userId="682045fd19b18da1" providerId="LiveId" clId="{B820D88E-7BBB-49F3-AE04-7D00D3308541}" dt="2026-03-17T11:33:29.072" v="365" actId="478"/>
          <ac:picMkLst>
            <pc:docMk/>
            <pc:sldMk cId="1271993087" sldId="832"/>
            <ac:picMk id="3" creationId="{6EFB7D20-5908-5BEE-54CC-2E2E970AAB6B}"/>
          </ac:picMkLst>
        </pc:picChg>
        <pc:picChg chg="add mod ord modCrop">
          <ac:chgData name="barbara corbellini" userId="682045fd19b18da1" providerId="LiveId" clId="{B820D88E-7BBB-49F3-AE04-7D00D3308541}" dt="2026-03-17T11:35:19.943" v="402" actId="732"/>
          <ac:picMkLst>
            <pc:docMk/>
            <pc:sldMk cId="1271993087" sldId="832"/>
            <ac:picMk id="4" creationId="{2D7C148C-ECEC-3D07-2EFA-FB184CA066A1}"/>
          </ac:picMkLst>
        </pc:picChg>
        <pc:picChg chg="del">
          <ac:chgData name="barbara corbellini" userId="682045fd19b18da1" providerId="LiveId" clId="{B820D88E-7BBB-49F3-AE04-7D00D3308541}" dt="2026-03-17T10:33:10.600" v="85" actId="478"/>
          <ac:picMkLst>
            <pc:docMk/>
            <pc:sldMk cId="1271993087" sldId="832"/>
            <ac:picMk id="4" creationId="{ECA1341A-FE4E-17A5-F110-75C5CC11D134}"/>
          </ac:picMkLst>
        </pc:picChg>
      </pc:sldChg>
      <pc:sldChg chg="modSp mod">
        <pc:chgData name="barbara corbellini" userId="682045fd19b18da1" providerId="LiveId" clId="{B820D88E-7BBB-49F3-AE04-7D00D3308541}" dt="2026-03-17T11:25:24.363" v="340" actId="6549"/>
        <pc:sldMkLst>
          <pc:docMk/>
          <pc:sldMk cId="0" sldId="1078"/>
        </pc:sldMkLst>
        <pc:spChg chg="mod">
          <ac:chgData name="barbara corbellini" userId="682045fd19b18da1" providerId="LiveId" clId="{B820D88E-7BBB-49F3-AE04-7D00D3308541}" dt="2026-03-17T11:20:57.053" v="320" actId="6549"/>
          <ac:spMkLst>
            <pc:docMk/>
            <pc:sldMk cId="0" sldId="1078"/>
            <ac:spMk id="68612" creationId="{3671A074-FFAA-3BA1-610F-2906A74B8C1A}"/>
          </ac:spMkLst>
        </pc:spChg>
        <pc:spChg chg="mod">
          <ac:chgData name="barbara corbellini" userId="682045fd19b18da1" providerId="LiveId" clId="{B820D88E-7BBB-49F3-AE04-7D00D3308541}" dt="2026-03-17T11:13:15.247" v="310" actId="6549"/>
          <ac:spMkLst>
            <pc:docMk/>
            <pc:sldMk cId="0" sldId="1078"/>
            <ac:spMk id="68615" creationId="{5E5BE24F-BB29-A5A1-807B-D7B4BF91D66B}"/>
          </ac:spMkLst>
        </pc:spChg>
        <pc:spChg chg="mod">
          <ac:chgData name="barbara corbellini" userId="682045fd19b18da1" providerId="LiveId" clId="{B820D88E-7BBB-49F3-AE04-7D00D3308541}" dt="2026-03-17T11:20:34.008" v="318" actId="6549"/>
          <ac:spMkLst>
            <pc:docMk/>
            <pc:sldMk cId="0" sldId="1078"/>
            <ac:spMk id="68617" creationId="{0D3FE369-8C37-ECF1-7737-168B8530BF57}"/>
          </ac:spMkLst>
        </pc:spChg>
        <pc:spChg chg="mod">
          <ac:chgData name="barbara corbellini" userId="682045fd19b18da1" providerId="LiveId" clId="{B820D88E-7BBB-49F3-AE04-7D00D3308541}" dt="2026-03-17T11:19:44.843" v="316" actId="6549"/>
          <ac:spMkLst>
            <pc:docMk/>
            <pc:sldMk cId="0" sldId="1078"/>
            <ac:spMk id="68618" creationId="{09D854C2-E038-7199-E5BF-EC7CBDF99AE5}"/>
          </ac:spMkLst>
        </pc:spChg>
        <pc:spChg chg="mod">
          <ac:chgData name="barbara corbellini" userId="682045fd19b18da1" providerId="LiveId" clId="{B820D88E-7BBB-49F3-AE04-7D00D3308541}" dt="2026-03-17T11:25:24.363" v="340" actId="6549"/>
          <ac:spMkLst>
            <pc:docMk/>
            <pc:sldMk cId="0" sldId="1078"/>
            <ac:spMk id="68648" creationId="{733C089B-42C1-EC78-C7D5-84E957EB1FB0}"/>
          </ac:spMkLst>
        </pc:spChg>
      </pc:sldChg>
      <pc:sldChg chg="modSp mod">
        <pc:chgData name="barbara corbellini" userId="682045fd19b18da1" providerId="LiveId" clId="{B820D88E-7BBB-49F3-AE04-7D00D3308541}" dt="2026-03-17T11:24:01.169" v="334" actId="6549"/>
        <pc:sldMkLst>
          <pc:docMk/>
          <pc:sldMk cId="0" sldId="1079"/>
        </pc:sldMkLst>
        <pc:spChg chg="mod">
          <ac:chgData name="barbara corbellini" userId="682045fd19b18da1" providerId="LiveId" clId="{B820D88E-7BBB-49F3-AE04-7D00D3308541}" dt="2026-03-17T11:22:20.786" v="324" actId="6549"/>
          <ac:spMkLst>
            <pc:docMk/>
            <pc:sldMk cId="0" sldId="1079"/>
            <ac:spMk id="3" creationId="{183FDD46-B72C-6715-0DE8-97AA9CC44B59}"/>
          </ac:spMkLst>
        </pc:spChg>
        <pc:spChg chg="mod">
          <ac:chgData name="barbara corbellini" userId="682045fd19b18da1" providerId="LiveId" clId="{B820D88E-7BBB-49F3-AE04-7D00D3308541}" dt="2026-03-17T11:22:41.187" v="326" actId="6549"/>
          <ac:spMkLst>
            <pc:docMk/>
            <pc:sldMk cId="0" sldId="1079"/>
            <ac:spMk id="70660" creationId="{0581F756-B8CD-206C-80F5-FB46CD0C4A1A}"/>
          </ac:spMkLst>
        </pc:spChg>
        <pc:spChg chg="mod">
          <ac:chgData name="barbara corbellini" userId="682045fd19b18da1" providerId="LiveId" clId="{B820D88E-7BBB-49F3-AE04-7D00D3308541}" dt="2026-03-17T11:13:44.478" v="312" actId="6549"/>
          <ac:spMkLst>
            <pc:docMk/>
            <pc:sldMk cId="0" sldId="1079"/>
            <ac:spMk id="70662" creationId="{E17A30CB-C553-78F2-78B7-74B392826E40}"/>
          </ac:spMkLst>
        </pc:spChg>
        <pc:spChg chg="mod">
          <ac:chgData name="barbara corbellini" userId="682045fd19b18da1" providerId="LiveId" clId="{B820D88E-7BBB-49F3-AE04-7D00D3308541}" dt="2026-03-17T11:24:01.169" v="334" actId="6549"/>
          <ac:spMkLst>
            <pc:docMk/>
            <pc:sldMk cId="0" sldId="1079"/>
            <ac:spMk id="70663" creationId="{9283BA1B-428E-17EB-0236-3A586E5D7F3F}"/>
          </ac:spMkLst>
        </pc:spChg>
        <pc:spChg chg="mod">
          <ac:chgData name="barbara corbellini" userId="682045fd19b18da1" providerId="LiveId" clId="{B820D88E-7BBB-49F3-AE04-7D00D3308541}" dt="2026-03-17T11:23:36.047" v="328" actId="6549"/>
          <ac:spMkLst>
            <pc:docMk/>
            <pc:sldMk cId="0" sldId="1079"/>
            <ac:spMk id="70664" creationId="{6AFA2504-2BFD-2D3F-93A1-D990BA6E2F1E}"/>
          </ac:spMkLst>
        </pc:spChg>
      </pc:sldChg>
      <pc:sldChg chg="addSp delSp modSp del mod">
        <pc:chgData name="barbara corbellini" userId="682045fd19b18da1" providerId="LiveId" clId="{B820D88E-7BBB-49F3-AE04-7D00D3308541}" dt="2026-03-17T11:42:14.962" v="475" actId="47"/>
        <pc:sldMkLst>
          <pc:docMk/>
          <pc:sldMk cId="2025904316" sldId="1503"/>
        </pc:sldMkLst>
        <pc:spChg chg="mod">
          <ac:chgData name="barbara corbellini" userId="682045fd19b18da1" providerId="LiveId" clId="{B820D88E-7BBB-49F3-AE04-7D00D3308541}" dt="2026-03-17T10:43:12.525" v="258" actId="1076"/>
          <ac:spMkLst>
            <pc:docMk/>
            <pc:sldMk cId="2025904316" sldId="1503"/>
            <ac:spMk id="3" creationId="{35D65F8E-71AE-0F96-3BE6-929E0E0B38A4}"/>
          </ac:spMkLst>
        </pc:spChg>
        <pc:picChg chg="del">
          <ac:chgData name="barbara corbellini" userId="682045fd19b18da1" providerId="LiveId" clId="{B820D88E-7BBB-49F3-AE04-7D00D3308541}" dt="2026-03-17T10:42:53.968" v="250" actId="478"/>
          <ac:picMkLst>
            <pc:docMk/>
            <pc:sldMk cId="2025904316" sldId="1503"/>
            <ac:picMk id="2" creationId="{E7C3FD40-16BA-8E2C-BE0B-4A74E37819AD}"/>
          </ac:picMkLst>
        </pc:picChg>
        <pc:picChg chg="add mod modCrop">
          <ac:chgData name="barbara corbellini" userId="682045fd19b18da1" providerId="LiveId" clId="{B820D88E-7BBB-49F3-AE04-7D00D3308541}" dt="2026-03-17T10:43:02.517" v="254" actId="1076"/>
          <ac:picMkLst>
            <pc:docMk/>
            <pc:sldMk cId="2025904316" sldId="1503"/>
            <ac:picMk id="4" creationId="{0E185418-29D3-B22B-61FA-9B0CAA8EE56F}"/>
          </ac:picMkLst>
        </pc:picChg>
      </pc:sldChg>
      <pc:sldChg chg="addSp delSp modSp del mod">
        <pc:chgData name="barbara corbellini" userId="682045fd19b18da1" providerId="LiveId" clId="{B820D88E-7BBB-49F3-AE04-7D00D3308541}" dt="2026-03-17T11:42:04.103" v="472" actId="47"/>
        <pc:sldMkLst>
          <pc:docMk/>
          <pc:sldMk cId="1477854079" sldId="1506"/>
        </pc:sldMkLst>
        <pc:spChg chg="mod">
          <ac:chgData name="barbara corbellini" userId="682045fd19b18da1" providerId="LiveId" clId="{B820D88E-7BBB-49F3-AE04-7D00D3308541}" dt="2026-03-17T11:32:40.279" v="349" actId="20577"/>
          <ac:spMkLst>
            <pc:docMk/>
            <pc:sldMk cId="1477854079" sldId="1506"/>
            <ac:spMk id="3" creationId="{82E2524D-3352-DC1F-093C-72A0D7E9731D}"/>
          </ac:spMkLst>
        </pc:spChg>
        <pc:spChg chg="add del">
          <ac:chgData name="barbara corbellini" userId="682045fd19b18da1" providerId="LiveId" clId="{B820D88E-7BBB-49F3-AE04-7D00D3308541}" dt="2026-03-17T10:29:34.918" v="18" actId="22"/>
          <ac:spMkLst>
            <pc:docMk/>
            <pc:sldMk cId="1477854079" sldId="1506"/>
            <ac:spMk id="5" creationId="{5CF008B1-9AB2-A606-A44C-F6915CC190E7}"/>
          </ac:spMkLst>
        </pc:spChg>
        <pc:spChg chg="add del">
          <ac:chgData name="barbara corbellini" userId="682045fd19b18da1" providerId="LiveId" clId="{B820D88E-7BBB-49F3-AE04-7D00D3308541}" dt="2026-03-17T10:29:41.809" v="20" actId="22"/>
          <ac:spMkLst>
            <pc:docMk/>
            <pc:sldMk cId="1477854079" sldId="1506"/>
            <ac:spMk id="7" creationId="{26827B4E-A6E7-FA3A-9860-A55B2FFDC0B0}"/>
          </ac:spMkLst>
        </pc:spChg>
        <pc:spChg chg="add del">
          <ac:chgData name="barbara corbellini" userId="682045fd19b18da1" providerId="LiveId" clId="{B820D88E-7BBB-49F3-AE04-7D00D3308541}" dt="2026-03-17T10:29:57.853" v="24" actId="478"/>
          <ac:spMkLst>
            <pc:docMk/>
            <pc:sldMk cId="1477854079" sldId="1506"/>
            <ac:spMk id="9" creationId="{D614A976-1C64-25FA-EDAC-9E99603D7489}"/>
          </ac:spMkLst>
        </pc:spChg>
        <pc:picChg chg="add mod">
          <ac:chgData name="barbara corbellini" userId="682045fd19b18da1" providerId="LiveId" clId="{B820D88E-7BBB-49F3-AE04-7D00D3308541}" dt="2026-03-17T11:32:51.552" v="357" actId="1036"/>
          <ac:picMkLst>
            <pc:docMk/>
            <pc:sldMk cId="1477854079" sldId="1506"/>
            <ac:picMk id="2" creationId="{3A8EE29A-BDE2-0949-9DB1-51F4A1153ED0}"/>
          </ac:picMkLst>
        </pc:picChg>
        <pc:picChg chg="del mod">
          <ac:chgData name="barbara corbellini" userId="682045fd19b18da1" providerId="LiveId" clId="{B820D88E-7BBB-49F3-AE04-7D00D3308541}" dt="2026-03-17T10:29:44.585" v="22" actId="478"/>
          <ac:picMkLst>
            <pc:docMk/>
            <pc:sldMk cId="1477854079" sldId="1506"/>
            <ac:picMk id="2" creationId="{4985089E-7422-8903-7D68-924E0E0BB0C6}"/>
          </ac:picMkLst>
        </pc:picChg>
        <pc:picChg chg="add del mod">
          <ac:chgData name="barbara corbellini" userId="682045fd19b18da1" providerId="LiveId" clId="{B820D88E-7BBB-49F3-AE04-7D00D3308541}" dt="2026-03-17T11:32:44.050" v="350" actId="478"/>
          <ac:picMkLst>
            <pc:docMk/>
            <pc:sldMk cId="1477854079" sldId="1506"/>
            <ac:picMk id="10" creationId="{C256F614-F3D9-270A-4A61-3627BEEEAE73}"/>
          </ac:picMkLst>
        </pc:picChg>
      </pc:sldChg>
      <pc:sldChg chg="del">
        <pc:chgData name="barbara corbellini" userId="682045fd19b18da1" providerId="LiveId" clId="{B820D88E-7BBB-49F3-AE04-7D00D3308541}" dt="2026-03-17T11:41:56.882" v="471" actId="47"/>
        <pc:sldMkLst>
          <pc:docMk/>
          <pc:sldMk cId="980910041" sldId="1652"/>
        </pc:sldMkLst>
      </pc:sldChg>
      <pc:sldChg chg="del">
        <pc:chgData name="barbara corbellini" userId="682045fd19b18da1" providerId="LiveId" clId="{B820D88E-7BBB-49F3-AE04-7D00D3308541}" dt="2026-03-17T11:41:56.882" v="471" actId="47"/>
        <pc:sldMkLst>
          <pc:docMk/>
          <pc:sldMk cId="1222530856" sldId="1653"/>
        </pc:sldMkLst>
      </pc:sldChg>
      <pc:sldChg chg="del">
        <pc:chgData name="barbara corbellini" userId="682045fd19b18da1" providerId="LiveId" clId="{B820D88E-7BBB-49F3-AE04-7D00D3308541}" dt="2026-03-17T11:42:10.941" v="474" actId="47"/>
        <pc:sldMkLst>
          <pc:docMk/>
          <pc:sldMk cId="1785411676" sldId="1655"/>
        </pc:sldMkLst>
      </pc:sldChg>
      <pc:sldChg chg="addSp delSp modSp del mod">
        <pc:chgData name="barbara corbellini" userId="682045fd19b18da1" providerId="LiveId" clId="{B820D88E-7BBB-49F3-AE04-7D00D3308541}" dt="2026-03-17T11:42:14.962" v="475" actId="47"/>
        <pc:sldMkLst>
          <pc:docMk/>
          <pc:sldMk cId="3932238883" sldId="1657"/>
        </pc:sldMkLst>
        <pc:picChg chg="add mod modCrop">
          <ac:chgData name="barbara corbellini" userId="682045fd19b18da1" providerId="LiveId" clId="{B820D88E-7BBB-49F3-AE04-7D00D3308541}" dt="2026-03-17T10:43:42.496" v="267" actId="1037"/>
          <ac:picMkLst>
            <pc:docMk/>
            <pc:sldMk cId="3932238883" sldId="1657"/>
            <ac:picMk id="2" creationId="{64931BAC-4FD2-BFF0-591F-02DF21FE4E2A}"/>
          </ac:picMkLst>
        </pc:picChg>
        <pc:picChg chg="del">
          <ac:chgData name="barbara corbellini" userId="682045fd19b18da1" providerId="LiveId" clId="{B820D88E-7BBB-49F3-AE04-7D00D3308541}" dt="2026-03-17T10:43:23.308" v="259" actId="478"/>
          <ac:picMkLst>
            <pc:docMk/>
            <pc:sldMk cId="3932238883" sldId="1657"/>
            <ac:picMk id="5" creationId="{1275B1CF-0CD6-0D83-2922-8EAEDBD3F280}"/>
          </ac:picMkLst>
        </pc:picChg>
      </pc:sldChg>
      <pc:sldChg chg="del">
        <pc:chgData name="barbara corbellini" userId="682045fd19b18da1" providerId="LiveId" clId="{B820D88E-7BBB-49F3-AE04-7D00D3308541}" dt="2026-03-17T11:42:14.962" v="475" actId="47"/>
        <pc:sldMkLst>
          <pc:docMk/>
          <pc:sldMk cId="1012970286" sldId="1658"/>
        </pc:sldMkLst>
      </pc:sldChg>
      <pc:sldChg chg="del">
        <pc:chgData name="barbara corbellini" userId="682045fd19b18da1" providerId="LiveId" clId="{B820D88E-7BBB-49F3-AE04-7D00D3308541}" dt="2026-03-17T11:41:56.882" v="471" actId="47"/>
        <pc:sldMkLst>
          <pc:docMk/>
          <pc:sldMk cId="566416096" sldId="4144"/>
        </pc:sldMkLst>
      </pc:sldChg>
      <pc:sldChg chg="del">
        <pc:chgData name="barbara corbellini" userId="682045fd19b18da1" providerId="LiveId" clId="{B820D88E-7BBB-49F3-AE04-7D00D3308541}" dt="2026-03-17T11:42:14.962" v="475" actId="47"/>
        <pc:sldMkLst>
          <pc:docMk/>
          <pc:sldMk cId="3874685134" sldId="4145"/>
        </pc:sldMkLst>
      </pc:sldChg>
      <pc:sldChg chg="modSp del mod">
        <pc:chgData name="barbara corbellini" userId="682045fd19b18da1" providerId="LiveId" clId="{B820D88E-7BBB-49F3-AE04-7D00D3308541}" dt="2026-03-17T11:42:16.574" v="476" actId="47"/>
        <pc:sldMkLst>
          <pc:docMk/>
          <pc:sldMk cId="3813378532" sldId="4146"/>
        </pc:sldMkLst>
        <pc:spChg chg="mod">
          <ac:chgData name="barbara corbellini" userId="682045fd19b18da1" providerId="LiveId" clId="{B820D88E-7BBB-49F3-AE04-7D00D3308541}" dt="2026-03-17T10:44:35.671" v="308" actId="6549"/>
          <ac:spMkLst>
            <pc:docMk/>
            <pc:sldMk cId="3813378532" sldId="4146"/>
            <ac:spMk id="9" creationId="{3BEF32B0-F8FB-1128-FE1A-7C116BF6F696}"/>
          </ac:spMkLst>
        </pc:spChg>
      </pc:sldChg>
      <pc:sldChg chg="modSp mod">
        <pc:chgData name="barbara corbellini" userId="682045fd19b18da1" providerId="LiveId" clId="{B820D88E-7BBB-49F3-AE04-7D00D3308541}" dt="2026-03-17T11:43:37.037" v="525" actId="113"/>
        <pc:sldMkLst>
          <pc:docMk/>
          <pc:sldMk cId="0" sldId="4150"/>
        </pc:sldMkLst>
        <pc:spChg chg="mod">
          <ac:chgData name="barbara corbellini" userId="682045fd19b18da1" providerId="LiveId" clId="{B820D88E-7BBB-49F3-AE04-7D00D3308541}" dt="2026-03-17T11:43:37.037" v="525" actId="113"/>
          <ac:spMkLst>
            <pc:docMk/>
            <pc:sldMk cId="0" sldId="4150"/>
            <ac:spMk id="65540" creationId="{CBA17023-3CF3-96EB-A0B2-6084F67B5DFC}"/>
          </ac:spMkLst>
        </pc:spChg>
      </pc:sldChg>
      <pc:sldChg chg="add">
        <pc:chgData name="barbara corbellini" userId="682045fd19b18da1" providerId="LiveId" clId="{B820D88E-7BBB-49F3-AE04-7D00D3308541}" dt="2026-03-17T11:45:35.447" v="526"/>
        <pc:sldMkLst>
          <pc:docMk/>
          <pc:sldMk cId="732092518" sldId="4151"/>
        </pc:sldMkLst>
      </pc:sldChg>
      <pc:sldChg chg="del">
        <pc:chgData name="barbara corbellini" userId="682045fd19b18da1" providerId="LiveId" clId="{B820D88E-7BBB-49F3-AE04-7D00D3308541}" dt="2026-03-17T11:41:56.882" v="471" actId="47"/>
        <pc:sldMkLst>
          <pc:docMk/>
          <pc:sldMk cId="2805000920" sldId="5014"/>
        </pc:sldMkLst>
      </pc:sldChg>
      <pc:sldChg chg="del">
        <pc:chgData name="barbara corbellini" userId="682045fd19b18da1" providerId="LiveId" clId="{B820D88E-7BBB-49F3-AE04-7D00D3308541}" dt="2026-03-17T11:41:56.882" v="471" actId="47"/>
        <pc:sldMkLst>
          <pc:docMk/>
          <pc:sldMk cId="1414225379" sldId="5016"/>
        </pc:sldMkLst>
      </pc:sldChg>
      <pc:sldChg chg="addSp delSp modSp add del mod">
        <pc:chgData name="barbara corbellini" userId="682045fd19b18da1" providerId="LiveId" clId="{B820D88E-7BBB-49F3-AE04-7D00D3308541}" dt="2026-03-17T11:42:04.103" v="472" actId="47"/>
        <pc:sldMkLst>
          <pc:docMk/>
          <pc:sldMk cId="4096092744" sldId="5017"/>
        </pc:sldMkLst>
        <pc:spChg chg="del">
          <ac:chgData name="barbara corbellini" userId="682045fd19b18da1" providerId="LiveId" clId="{B820D88E-7BBB-49F3-AE04-7D00D3308541}" dt="2026-03-17T11:37:08.428" v="457" actId="478"/>
          <ac:spMkLst>
            <pc:docMk/>
            <pc:sldMk cId="4096092744" sldId="5017"/>
            <ac:spMk id="2" creationId="{2CFA8EEB-962D-A682-6393-887288FFAD5A}"/>
          </ac:spMkLst>
        </pc:spChg>
        <pc:spChg chg="add mod">
          <ac:chgData name="barbara corbellini" userId="682045fd19b18da1" providerId="LiveId" clId="{B820D88E-7BBB-49F3-AE04-7D00D3308541}" dt="2026-03-17T10:34:26.159" v="153" actId="1037"/>
          <ac:spMkLst>
            <pc:docMk/>
            <pc:sldMk cId="4096092744" sldId="5017"/>
            <ac:spMk id="4" creationId="{71AECC7B-F445-4E3E-A5C3-704F981D8CBB}"/>
          </ac:spMkLst>
        </pc:spChg>
        <pc:spChg chg="add mod">
          <ac:chgData name="barbara corbellini" userId="682045fd19b18da1" providerId="LiveId" clId="{B820D88E-7BBB-49F3-AE04-7D00D3308541}" dt="2026-03-17T10:34:26.159" v="153" actId="1037"/>
          <ac:spMkLst>
            <pc:docMk/>
            <pc:sldMk cId="4096092744" sldId="5017"/>
            <ac:spMk id="5" creationId="{01CBF2C0-DA49-2986-5404-9C7797893354}"/>
          </ac:spMkLst>
        </pc:spChg>
        <pc:spChg chg="del">
          <ac:chgData name="barbara corbellini" userId="682045fd19b18da1" providerId="LiveId" clId="{B820D88E-7BBB-49F3-AE04-7D00D3308541}" dt="2026-03-17T10:34:03.181" v="115" actId="478"/>
          <ac:spMkLst>
            <pc:docMk/>
            <pc:sldMk cId="4096092744" sldId="5017"/>
            <ac:spMk id="6" creationId="{D735C36A-2864-07CC-4B20-8CDBDB3FA8C3}"/>
          </ac:spMkLst>
        </pc:spChg>
        <pc:spChg chg="del">
          <ac:chgData name="barbara corbellini" userId="682045fd19b18da1" providerId="LiveId" clId="{B820D88E-7BBB-49F3-AE04-7D00D3308541}" dt="2026-03-17T10:34:04.106" v="116" actId="478"/>
          <ac:spMkLst>
            <pc:docMk/>
            <pc:sldMk cId="4096092744" sldId="5017"/>
            <ac:spMk id="7" creationId="{E7628C13-B8C6-C2A3-8090-625FD20BEF9D}"/>
          </ac:spMkLst>
        </pc:spChg>
        <pc:spChg chg="add mod">
          <ac:chgData name="barbara corbellini" userId="682045fd19b18da1" providerId="LiveId" clId="{B820D88E-7BBB-49F3-AE04-7D00D3308541}" dt="2026-03-17T11:37:11.944" v="458"/>
          <ac:spMkLst>
            <pc:docMk/>
            <pc:sldMk cId="4096092744" sldId="5017"/>
            <ac:spMk id="8" creationId="{A1A2166A-00B9-9679-7169-7C1018F871A5}"/>
          </ac:spMkLst>
        </pc:spChg>
        <pc:picChg chg="del">
          <ac:chgData name="barbara corbellini" userId="682045fd19b18da1" providerId="LiveId" clId="{B820D88E-7BBB-49F3-AE04-7D00D3308541}" dt="2026-03-17T11:33:43.248" v="368" actId="478"/>
          <ac:picMkLst>
            <pc:docMk/>
            <pc:sldMk cId="4096092744" sldId="5017"/>
            <ac:picMk id="3" creationId="{9FC74BFE-1A22-4600-BFAE-99983157E7A5}"/>
          </ac:picMkLst>
        </pc:picChg>
        <pc:picChg chg="add del mod ord">
          <ac:chgData name="barbara corbellini" userId="682045fd19b18da1" providerId="LiveId" clId="{B820D88E-7BBB-49F3-AE04-7D00D3308541}" dt="2026-03-17T11:35:27.669" v="403" actId="478"/>
          <ac:picMkLst>
            <pc:docMk/>
            <pc:sldMk cId="4096092744" sldId="5017"/>
            <ac:picMk id="6" creationId="{AA4B242E-675F-6964-9F9F-4329E8B7E23E}"/>
          </ac:picMkLst>
        </pc:picChg>
        <pc:picChg chg="add mod ord">
          <ac:chgData name="barbara corbellini" userId="682045fd19b18da1" providerId="LiveId" clId="{B820D88E-7BBB-49F3-AE04-7D00D3308541}" dt="2026-03-17T11:35:31.400" v="405" actId="167"/>
          <ac:picMkLst>
            <pc:docMk/>
            <pc:sldMk cId="4096092744" sldId="5017"/>
            <ac:picMk id="7" creationId="{981D3CE4-FA6D-DC12-F5A2-C4725B325D70}"/>
          </ac:picMkLst>
        </pc:picChg>
      </pc:sldChg>
      <pc:sldChg chg="addSp delSp modSp add del mod">
        <pc:chgData name="barbara corbellini" userId="682045fd19b18da1" providerId="LiveId" clId="{B820D88E-7BBB-49F3-AE04-7D00D3308541}" dt="2026-03-17T11:42:04.103" v="472" actId="47"/>
        <pc:sldMkLst>
          <pc:docMk/>
          <pc:sldMk cId="1255095560" sldId="5018"/>
        </pc:sldMkLst>
        <pc:spChg chg="del">
          <ac:chgData name="barbara corbellini" userId="682045fd19b18da1" providerId="LiveId" clId="{B820D88E-7BBB-49F3-AE04-7D00D3308541}" dt="2026-03-17T11:37:15.186" v="459" actId="478"/>
          <ac:spMkLst>
            <pc:docMk/>
            <pc:sldMk cId="1255095560" sldId="5018"/>
            <ac:spMk id="2" creationId="{106941F0-6983-3DAC-CA6D-9CA158219771}"/>
          </ac:spMkLst>
        </pc:spChg>
        <pc:spChg chg="del">
          <ac:chgData name="barbara corbellini" userId="682045fd19b18da1" providerId="LiveId" clId="{B820D88E-7BBB-49F3-AE04-7D00D3308541}" dt="2026-03-17T10:34:39.267" v="156" actId="478"/>
          <ac:spMkLst>
            <pc:docMk/>
            <pc:sldMk cId="1255095560" sldId="5018"/>
            <ac:spMk id="4" creationId="{1468D002-2393-622D-8F17-5D9A2E6ABBDA}"/>
          </ac:spMkLst>
        </pc:spChg>
        <pc:spChg chg="del">
          <ac:chgData name="barbara corbellini" userId="682045fd19b18da1" providerId="LiveId" clId="{B820D88E-7BBB-49F3-AE04-7D00D3308541}" dt="2026-03-17T10:34:37.842" v="155" actId="478"/>
          <ac:spMkLst>
            <pc:docMk/>
            <pc:sldMk cId="1255095560" sldId="5018"/>
            <ac:spMk id="5" creationId="{DAC19698-DD66-5452-9694-B95140EA4549}"/>
          </ac:spMkLst>
        </pc:spChg>
        <pc:spChg chg="add mod">
          <ac:chgData name="barbara corbellini" userId="682045fd19b18da1" providerId="LiveId" clId="{B820D88E-7BBB-49F3-AE04-7D00D3308541}" dt="2026-03-17T10:34:53.731" v="162" actId="1036"/>
          <ac:spMkLst>
            <pc:docMk/>
            <pc:sldMk cId="1255095560" sldId="5018"/>
            <ac:spMk id="6" creationId="{9E23EFA0-516B-385D-4BA6-F150B6C2E642}"/>
          </ac:spMkLst>
        </pc:spChg>
        <pc:spChg chg="add mod">
          <ac:chgData name="barbara corbellini" userId="682045fd19b18da1" providerId="LiveId" clId="{B820D88E-7BBB-49F3-AE04-7D00D3308541}" dt="2026-03-17T10:34:53.731" v="162" actId="1036"/>
          <ac:spMkLst>
            <pc:docMk/>
            <pc:sldMk cId="1255095560" sldId="5018"/>
            <ac:spMk id="7" creationId="{A89E9EDE-D457-8DC5-BE8E-07D496479548}"/>
          </ac:spMkLst>
        </pc:spChg>
        <pc:spChg chg="add mod">
          <ac:chgData name="barbara corbellini" userId="682045fd19b18da1" providerId="LiveId" clId="{B820D88E-7BBB-49F3-AE04-7D00D3308541}" dt="2026-03-17T11:37:16.997" v="460"/>
          <ac:spMkLst>
            <pc:docMk/>
            <pc:sldMk cId="1255095560" sldId="5018"/>
            <ac:spMk id="8" creationId="{A0CBBF63-8683-14B5-0089-80DAD3235C19}"/>
          </ac:spMkLst>
        </pc:spChg>
        <pc:picChg chg="del">
          <ac:chgData name="barbara corbellini" userId="682045fd19b18da1" providerId="LiveId" clId="{B820D88E-7BBB-49F3-AE04-7D00D3308541}" dt="2026-03-17T11:33:52.045" v="371" actId="478"/>
          <ac:picMkLst>
            <pc:docMk/>
            <pc:sldMk cId="1255095560" sldId="5018"/>
            <ac:picMk id="3" creationId="{FA8FDFBC-E89D-833E-4500-B7E6AFD45F78}"/>
          </ac:picMkLst>
        </pc:picChg>
        <pc:picChg chg="add del mod ord">
          <ac:chgData name="barbara corbellini" userId="682045fd19b18da1" providerId="LiveId" clId="{B820D88E-7BBB-49F3-AE04-7D00D3308541}" dt="2026-03-17T11:35:34.910" v="406" actId="478"/>
          <ac:picMkLst>
            <pc:docMk/>
            <pc:sldMk cId="1255095560" sldId="5018"/>
            <ac:picMk id="4" creationId="{BC852717-B679-34CA-4B10-C7F0D84BD395}"/>
          </ac:picMkLst>
        </pc:picChg>
        <pc:picChg chg="add mod ord">
          <ac:chgData name="barbara corbellini" userId="682045fd19b18da1" providerId="LiveId" clId="{B820D88E-7BBB-49F3-AE04-7D00D3308541}" dt="2026-03-17T11:35:38.528" v="408" actId="167"/>
          <ac:picMkLst>
            <pc:docMk/>
            <pc:sldMk cId="1255095560" sldId="5018"/>
            <ac:picMk id="5" creationId="{7225EBEB-C1CA-09F8-8FA2-EE709CDDF8DB}"/>
          </ac:picMkLst>
        </pc:picChg>
      </pc:sldChg>
      <pc:sldChg chg="addSp delSp modSp add del mod">
        <pc:chgData name="barbara corbellini" userId="682045fd19b18da1" providerId="LiveId" clId="{B820D88E-7BBB-49F3-AE04-7D00D3308541}" dt="2026-03-17T11:42:04.103" v="472" actId="47"/>
        <pc:sldMkLst>
          <pc:docMk/>
          <pc:sldMk cId="4015445491" sldId="5019"/>
        </pc:sldMkLst>
        <pc:spChg chg="del">
          <ac:chgData name="barbara corbellini" userId="682045fd19b18da1" providerId="LiveId" clId="{B820D88E-7BBB-49F3-AE04-7D00D3308541}" dt="2026-03-17T11:37:21.478" v="461" actId="478"/>
          <ac:spMkLst>
            <pc:docMk/>
            <pc:sldMk cId="4015445491" sldId="5019"/>
            <ac:spMk id="2" creationId="{61EEFA15-2CB6-25D8-B47D-3C4D9AF50066}"/>
          </ac:spMkLst>
        </pc:spChg>
        <pc:spChg chg="add mod">
          <ac:chgData name="barbara corbellini" userId="682045fd19b18da1" providerId="LiveId" clId="{B820D88E-7BBB-49F3-AE04-7D00D3308541}" dt="2026-03-17T11:35:52.270" v="415" actId="1038"/>
          <ac:spMkLst>
            <pc:docMk/>
            <pc:sldMk cId="4015445491" sldId="5019"/>
            <ac:spMk id="4" creationId="{6585CB58-5B05-D121-D53A-E34291705CC7}"/>
          </ac:spMkLst>
        </pc:spChg>
        <pc:spChg chg="add mod">
          <ac:chgData name="barbara corbellini" userId="682045fd19b18da1" providerId="LiveId" clId="{B820D88E-7BBB-49F3-AE04-7D00D3308541}" dt="2026-03-17T10:35:32.751" v="173" actId="1036"/>
          <ac:spMkLst>
            <pc:docMk/>
            <pc:sldMk cId="4015445491" sldId="5019"/>
            <ac:spMk id="5" creationId="{E9870838-659F-A824-3E2D-AC2638D73591}"/>
          </ac:spMkLst>
        </pc:spChg>
        <pc:spChg chg="del">
          <ac:chgData name="barbara corbellini" userId="682045fd19b18da1" providerId="LiveId" clId="{B820D88E-7BBB-49F3-AE04-7D00D3308541}" dt="2026-03-17T10:35:15.386" v="166" actId="478"/>
          <ac:spMkLst>
            <pc:docMk/>
            <pc:sldMk cId="4015445491" sldId="5019"/>
            <ac:spMk id="6" creationId="{1E115AA4-BEE7-A487-F86D-7B4F694D5E29}"/>
          </ac:spMkLst>
        </pc:spChg>
        <pc:spChg chg="del">
          <ac:chgData name="barbara corbellini" userId="682045fd19b18da1" providerId="LiveId" clId="{B820D88E-7BBB-49F3-AE04-7D00D3308541}" dt="2026-03-17T10:35:10.814" v="165" actId="478"/>
          <ac:spMkLst>
            <pc:docMk/>
            <pc:sldMk cId="4015445491" sldId="5019"/>
            <ac:spMk id="7" creationId="{E1C4DD3D-A314-44B6-DD56-A3405FF16EF0}"/>
          </ac:spMkLst>
        </pc:spChg>
        <pc:spChg chg="add mod">
          <ac:chgData name="barbara corbellini" userId="682045fd19b18da1" providerId="LiveId" clId="{B820D88E-7BBB-49F3-AE04-7D00D3308541}" dt="2026-03-17T11:37:23.325" v="462"/>
          <ac:spMkLst>
            <pc:docMk/>
            <pc:sldMk cId="4015445491" sldId="5019"/>
            <ac:spMk id="8" creationId="{2177C03E-1008-C12D-DD41-CAC6854221AA}"/>
          </ac:spMkLst>
        </pc:spChg>
        <pc:picChg chg="del">
          <ac:chgData name="barbara corbellini" userId="682045fd19b18da1" providerId="LiveId" clId="{B820D88E-7BBB-49F3-AE04-7D00D3308541}" dt="2026-03-17T11:34:01.315" v="374" actId="478"/>
          <ac:picMkLst>
            <pc:docMk/>
            <pc:sldMk cId="4015445491" sldId="5019"/>
            <ac:picMk id="3" creationId="{393D8E91-1F66-BE93-B81F-3326784B963B}"/>
          </ac:picMkLst>
        </pc:picChg>
        <pc:picChg chg="add del mod ord">
          <ac:chgData name="barbara corbellini" userId="682045fd19b18da1" providerId="LiveId" clId="{B820D88E-7BBB-49F3-AE04-7D00D3308541}" dt="2026-03-17T11:35:42.994" v="409" actId="478"/>
          <ac:picMkLst>
            <pc:docMk/>
            <pc:sldMk cId="4015445491" sldId="5019"/>
            <ac:picMk id="6" creationId="{FB77B60D-8511-1ACC-AECE-AF7281EC1A61}"/>
          </ac:picMkLst>
        </pc:picChg>
        <pc:picChg chg="add mod ord">
          <ac:chgData name="barbara corbellini" userId="682045fd19b18da1" providerId="LiveId" clId="{B820D88E-7BBB-49F3-AE04-7D00D3308541}" dt="2026-03-17T11:35:47.504" v="411" actId="167"/>
          <ac:picMkLst>
            <pc:docMk/>
            <pc:sldMk cId="4015445491" sldId="5019"/>
            <ac:picMk id="7" creationId="{F9A1F309-4EA3-198A-B2D4-4E23DF5DE346}"/>
          </ac:picMkLst>
        </pc:picChg>
      </pc:sldChg>
      <pc:sldChg chg="addSp delSp modSp add del mod">
        <pc:chgData name="barbara corbellini" userId="682045fd19b18da1" providerId="LiveId" clId="{B820D88E-7BBB-49F3-AE04-7D00D3308541}" dt="2026-03-17T11:42:04.103" v="472" actId="47"/>
        <pc:sldMkLst>
          <pc:docMk/>
          <pc:sldMk cId="3310099853" sldId="5020"/>
        </pc:sldMkLst>
        <pc:spChg chg="del">
          <ac:chgData name="barbara corbellini" userId="682045fd19b18da1" providerId="LiveId" clId="{B820D88E-7BBB-49F3-AE04-7D00D3308541}" dt="2026-03-17T11:37:27.689" v="463" actId="478"/>
          <ac:spMkLst>
            <pc:docMk/>
            <pc:sldMk cId="3310099853" sldId="5020"/>
            <ac:spMk id="2" creationId="{0F4D9E3F-3C08-53E2-7087-BF42F63055CF}"/>
          </ac:spMkLst>
        </pc:spChg>
        <pc:spChg chg="del">
          <ac:chgData name="barbara corbellini" userId="682045fd19b18da1" providerId="LiveId" clId="{B820D88E-7BBB-49F3-AE04-7D00D3308541}" dt="2026-03-17T10:35:57.690" v="177" actId="478"/>
          <ac:spMkLst>
            <pc:docMk/>
            <pc:sldMk cId="3310099853" sldId="5020"/>
            <ac:spMk id="4" creationId="{D7A8AB8D-F88A-CD5E-AE33-C6199E62F0A6}"/>
          </ac:spMkLst>
        </pc:spChg>
        <pc:spChg chg="del">
          <ac:chgData name="barbara corbellini" userId="682045fd19b18da1" providerId="LiveId" clId="{B820D88E-7BBB-49F3-AE04-7D00D3308541}" dt="2026-03-17T10:36:03.636" v="180" actId="478"/>
          <ac:spMkLst>
            <pc:docMk/>
            <pc:sldMk cId="3310099853" sldId="5020"/>
            <ac:spMk id="5" creationId="{409404FE-5EF4-5ADB-86EE-FC56BD7BFD81}"/>
          </ac:spMkLst>
        </pc:spChg>
        <pc:spChg chg="add mod">
          <ac:chgData name="barbara corbellini" userId="682045fd19b18da1" providerId="LiveId" clId="{B820D88E-7BBB-49F3-AE04-7D00D3308541}" dt="2026-03-17T10:36:29.833" v="186" actId="1036"/>
          <ac:spMkLst>
            <pc:docMk/>
            <pc:sldMk cId="3310099853" sldId="5020"/>
            <ac:spMk id="6" creationId="{7711CEBA-BE7F-4B78-EA44-037F24CB26FD}"/>
          </ac:spMkLst>
        </pc:spChg>
        <pc:spChg chg="add mod">
          <ac:chgData name="barbara corbellini" userId="682045fd19b18da1" providerId="LiveId" clId="{B820D88E-7BBB-49F3-AE04-7D00D3308541}" dt="2026-03-17T10:36:33.810" v="190" actId="1036"/>
          <ac:spMkLst>
            <pc:docMk/>
            <pc:sldMk cId="3310099853" sldId="5020"/>
            <ac:spMk id="7" creationId="{5348424D-44F5-6207-AAF4-C10922A5229E}"/>
          </ac:spMkLst>
        </pc:spChg>
        <pc:spChg chg="add mod">
          <ac:chgData name="barbara corbellini" userId="682045fd19b18da1" providerId="LiveId" clId="{B820D88E-7BBB-49F3-AE04-7D00D3308541}" dt="2026-03-17T11:37:32.175" v="464"/>
          <ac:spMkLst>
            <pc:docMk/>
            <pc:sldMk cId="3310099853" sldId="5020"/>
            <ac:spMk id="8" creationId="{54D00AEA-94D0-6210-5D1F-F851FF6D4F00}"/>
          </ac:spMkLst>
        </pc:spChg>
        <pc:picChg chg="add del">
          <ac:chgData name="barbara corbellini" userId="682045fd19b18da1" providerId="LiveId" clId="{B820D88E-7BBB-49F3-AE04-7D00D3308541}" dt="2026-03-17T11:34:10.921" v="377" actId="478"/>
          <ac:picMkLst>
            <pc:docMk/>
            <pc:sldMk cId="3310099853" sldId="5020"/>
            <ac:picMk id="3" creationId="{B0757A2D-4BE0-E8A3-974B-A97BE39AF303}"/>
          </ac:picMkLst>
        </pc:picChg>
        <pc:picChg chg="add del mod ord">
          <ac:chgData name="barbara corbellini" userId="682045fd19b18da1" providerId="LiveId" clId="{B820D88E-7BBB-49F3-AE04-7D00D3308541}" dt="2026-03-17T11:35:57.853" v="416" actId="478"/>
          <ac:picMkLst>
            <pc:docMk/>
            <pc:sldMk cId="3310099853" sldId="5020"/>
            <ac:picMk id="4" creationId="{7D8FC6F8-5438-46A9-5AFB-EDD91B28A890}"/>
          </ac:picMkLst>
        </pc:picChg>
        <pc:picChg chg="add mod ord">
          <ac:chgData name="barbara corbellini" userId="682045fd19b18da1" providerId="LiveId" clId="{B820D88E-7BBB-49F3-AE04-7D00D3308541}" dt="2026-03-17T11:36:01.653" v="418" actId="167"/>
          <ac:picMkLst>
            <pc:docMk/>
            <pc:sldMk cId="3310099853" sldId="5020"/>
            <ac:picMk id="5" creationId="{CD8DD2D7-7ACE-491F-0B9C-3EC55BA8E8B9}"/>
          </ac:picMkLst>
        </pc:picChg>
      </pc:sldChg>
      <pc:sldChg chg="addSp delSp modSp add del mod">
        <pc:chgData name="barbara corbellini" userId="682045fd19b18da1" providerId="LiveId" clId="{B820D88E-7BBB-49F3-AE04-7D00D3308541}" dt="2026-03-17T11:42:04.103" v="472" actId="47"/>
        <pc:sldMkLst>
          <pc:docMk/>
          <pc:sldMk cId="2869929382" sldId="5021"/>
        </pc:sldMkLst>
        <pc:spChg chg="del">
          <ac:chgData name="barbara corbellini" userId="682045fd19b18da1" providerId="LiveId" clId="{B820D88E-7BBB-49F3-AE04-7D00D3308541}" dt="2026-03-17T11:37:35.563" v="465" actId="478"/>
          <ac:spMkLst>
            <pc:docMk/>
            <pc:sldMk cId="2869929382" sldId="5021"/>
            <ac:spMk id="2" creationId="{A16CDEAA-76A9-EE35-59FD-2D5028223DF0}"/>
          </ac:spMkLst>
        </pc:spChg>
        <pc:spChg chg="add mod">
          <ac:chgData name="barbara corbellini" userId="682045fd19b18da1" providerId="LiveId" clId="{B820D88E-7BBB-49F3-AE04-7D00D3308541}" dt="2026-03-17T11:34:46.400" v="398" actId="14100"/>
          <ac:spMkLst>
            <pc:docMk/>
            <pc:sldMk cId="2869929382" sldId="5021"/>
            <ac:spMk id="4" creationId="{AB9F5D39-69D1-E89A-C7FB-411CF402BF8A}"/>
          </ac:spMkLst>
        </pc:spChg>
        <pc:spChg chg="del">
          <ac:chgData name="barbara corbellini" userId="682045fd19b18da1" providerId="LiveId" clId="{B820D88E-7BBB-49F3-AE04-7D00D3308541}" dt="2026-03-17T10:36:46.019" v="192" actId="478"/>
          <ac:spMkLst>
            <pc:docMk/>
            <pc:sldMk cId="2869929382" sldId="5021"/>
            <ac:spMk id="6" creationId="{9047A6BA-37E4-D9CF-FD36-21C7EEC8EE5C}"/>
          </ac:spMkLst>
        </pc:spChg>
        <pc:spChg chg="add mod">
          <ac:chgData name="barbara corbellini" userId="682045fd19b18da1" providerId="LiveId" clId="{B820D88E-7BBB-49F3-AE04-7D00D3308541}" dt="2026-03-17T11:37:37.075" v="466"/>
          <ac:spMkLst>
            <pc:docMk/>
            <pc:sldMk cId="2869929382" sldId="5021"/>
            <ac:spMk id="7" creationId="{2A6A8ED7-1928-E1AC-E85D-B1E7111B0A7A}"/>
          </ac:spMkLst>
        </pc:spChg>
        <pc:spChg chg="del">
          <ac:chgData name="barbara corbellini" userId="682045fd19b18da1" providerId="LiveId" clId="{B820D88E-7BBB-49F3-AE04-7D00D3308541}" dt="2026-03-17T10:36:47.433" v="193" actId="478"/>
          <ac:spMkLst>
            <pc:docMk/>
            <pc:sldMk cId="2869929382" sldId="5021"/>
            <ac:spMk id="7" creationId="{52EB34C3-7BB5-7F80-181A-ED5D5459FBBE}"/>
          </ac:spMkLst>
        </pc:spChg>
        <pc:picChg chg="del">
          <ac:chgData name="barbara corbellini" userId="682045fd19b18da1" providerId="LiveId" clId="{B820D88E-7BBB-49F3-AE04-7D00D3308541}" dt="2026-03-17T11:34:20.211" v="380" actId="478"/>
          <ac:picMkLst>
            <pc:docMk/>
            <pc:sldMk cId="2869929382" sldId="5021"/>
            <ac:picMk id="3" creationId="{8EE74B5A-D3BB-F30D-A1BC-B7059577BB43}"/>
          </ac:picMkLst>
        </pc:picChg>
        <pc:picChg chg="add del mod ord">
          <ac:chgData name="barbara corbellini" userId="682045fd19b18da1" providerId="LiveId" clId="{B820D88E-7BBB-49F3-AE04-7D00D3308541}" dt="2026-03-17T11:36:07.285" v="419" actId="478"/>
          <ac:picMkLst>
            <pc:docMk/>
            <pc:sldMk cId="2869929382" sldId="5021"/>
            <ac:picMk id="5" creationId="{400CC276-B1FA-1E18-9591-C51F25CEE804}"/>
          </ac:picMkLst>
        </pc:picChg>
        <pc:picChg chg="add mod ord">
          <ac:chgData name="barbara corbellini" userId="682045fd19b18da1" providerId="LiveId" clId="{B820D88E-7BBB-49F3-AE04-7D00D3308541}" dt="2026-03-17T11:36:11.664" v="421" actId="167"/>
          <ac:picMkLst>
            <pc:docMk/>
            <pc:sldMk cId="2869929382" sldId="5021"/>
            <ac:picMk id="6" creationId="{293D0AD0-518B-5F1D-D7A5-8026D9433155}"/>
          </ac:picMkLst>
        </pc:picChg>
      </pc:sldChg>
      <pc:sldChg chg="addSp delSp modSp add del mod">
        <pc:chgData name="barbara corbellini" userId="682045fd19b18da1" providerId="LiveId" clId="{B820D88E-7BBB-49F3-AE04-7D00D3308541}" dt="2026-03-17T11:42:04.103" v="472" actId="47"/>
        <pc:sldMkLst>
          <pc:docMk/>
          <pc:sldMk cId="240640830" sldId="5022"/>
        </pc:sldMkLst>
        <pc:spChg chg="del">
          <ac:chgData name="barbara corbellini" userId="682045fd19b18da1" providerId="LiveId" clId="{B820D88E-7BBB-49F3-AE04-7D00D3308541}" dt="2026-03-17T11:37:40.478" v="467" actId="478"/>
          <ac:spMkLst>
            <pc:docMk/>
            <pc:sldMk cId="240640830" sldId="5022"/>
            <ac:spMk id="2" creationId="{354BE392-257B-F1B4-33B3-3DE23F554542}"/>
          </ac:spMkLst>
        </pc:spChg>
        <pc:spChg chg="del">
          <ac:chgData name="barbara corbellini" userId="682045fd19b18da1" providerId="LiveId" clId="{B820D88E-7BBB-49F3-AE04-7D00D3308541}" dt="2026-03-17T10:37:31.260" v="208" actId="478"/>
          <ac:spMkLst>
            <pc:docMk/>
            <pc:sldMk cId="240640830" sldId="5022"/>
            <ac:spMk id="4" creationId="{0CC67471-CC51-C2E2-9272-AA85A418A588}"/>
          </ac:spMkLst>
        </pc:spChg>
        <pc:spChg chg="add mod">
          <ac:chgData name="barbara corbellini" userId="682045fd19b18da1" providerId="LiveId" clId="{B820D88E-7BBB-49F3-AE04-7D00D3308541}" dt="2026-03-17T11:36:25.223" v="431" actId="1035"/>
          <ac:spMkLst>
            <pc:docMk/>
            <pc:sldMk cId="240640830" sldId="5022"/>
            <ac:spMk id="6" creationId="{1696D748-B9DA-A791-F9D9-6ED410E23F47}"/>
          </ac:spMkLst>
        </pc:spChg>
        <pc:spChg chg="add mod">
          <ac:chgData name="barbara corbellini" userId="682045fd19b18da1" providerId="LiveId" clId="{B820D88E-7BBB-49F3-AE04-7D00D3308541}" dt="2026-03-17T11:36:29.525" v="437" actId="1035"/>
          <ac:spMkLst>
            <pc:docMk/>
            <pc:sldMk cId="240640830" sldId="5022"/>
            <ac:spMk id="7" creationId="{58FCB0CC-F46E-7EBE-81BF-EF51C015792B}"/>
          </ac:spMkLst>
        </pc:spChg>
        <pc:spChg chg="add mod">
          <ac:chgData name="barbara corbellini" userId="682045fd19b18da1" providerId="LiveId" clId="{B820D88E-7BBB-49F3-AE04-7D00D3308541}" dt="2026-03-17T11:37:41.910" v="468"/>
          <ac:spMkLst>
            <pc:docMk/>
            <pc:sldMk cId="240640830" sldId="5022"/>
            <ac:spMk id="8" creationId="{B6463B84-6CF9-B95F-2F82-83D4D8CB9996}"/>
          </ac:spMkLst>
        </pc:spChg>
        <pc:picChg chg="del mod">
          <ac:chgData name="barbara corbellini" userId="682045fd19b18da1" providerId="LiveId" clId="{B820D88E-7BBB-49F3-AE04-7D00D3308541}" dt="2026-03-17T11:34:51.378" v="399" actId="478"/>
          <ac:picMkLst>
            <pc:docMk/>
            <pc:sldMk cId="240640830" sldId="5022"/>
            <ac:picMk id="3" creationId="{2FB3652C-B564-A631-EEE5-8A3E01710BD4}"/>
          </ac:picMkLst>
        </pc:picChg>
        <pc:picChg chg="add del mod ord">
          <ac:chgData name="barbara corbellini" userId="682045fd19b18da1" providerId="LiveId" clId="{B820D88E-7BBB-49F3-AE04-7D00D3308541}" dt="2026-03-17T11:36:16.178" v="422" actId="478"/>
          <ac:picMkLst>
            <pc:docMk/>
            <pc:sldMk cId="240640830" sldId="5022"/>
            <ac:picMk id="4" creationId="{CDD32A8C-82BB-3A4F-9AC9-F7882088B73F}"/>
          </ac:picMkLst>
        </pc:picChg>
        <pc:picChg chg="add mod ord">
          <ac:chgData name="barbara corbellini" userId="682045fd19b18da1" providerId="LiveId" clId="{B820D88E-7BBB-49F3-AE04-7D00D3308541}" dt="2026-03-17T11:36:20.068" v="424" actId="167"/>
          <ac:picMkLst>
            <pc:docMk/>
            <pc:sldMk cId="240640830" sldId="5022"/>
            <ac:picMk id="5" creationId="{9C06F512-F8A7-0073-0089-9E9099423415}"/>
          </ac:picMkLst>
        </pc:picChg>
      </pc:sldChg>
      <pc:sldChg chg="addSp delSp modSp add del mod">
        <pc:chgData name="barbara corbellini" userId="682045fd19b18da1" providerId="LiveId" clId="{B820D88E-7BBB-49F3-AE04-7D00D3308541}" dt="2026-03-17T11:42:04.103" v="472" actId="47"/>
        <pc:sldMkLst>
          <pc:docMk/>
          <pc:sldMk cId="2003846790" sldId="5023"/>
        </pc:sldMkLst>
        <pc:spChg chg="del">
          <ac:chgData name="barbara corbellini" userId="682045fd19b18da1" providerId="LiveId" clId="{B820D88E-7BBB-49F3-AE04-7D00D3308541}" dt="2026-03-17T11:37:45.770" v="469" actId="478"/>
          <ac:spMkLst>
            <pc:docMk/>
            <pc:sldMk cId="2003846790" sldId="5023"/>
            <ac:spMk id="2" creationId="{EEC391AF-CC6D-7263-91E4-AB1B828FFAD9}"/>
          </ac:spMkLst>
        </pc:spChg>
        <pc:spChg chg="add mod">
          <ac:chgData name="barbara corbellini" userId="682045fd19b18da1" providerId="LiveId" clId="{B820D88E-7BBB-49F3-AE04-7D00D3308541}" dt="2026-03-17T11:36:51.493" v="454" actId="14100"/>
          <ac:spMkLst>
            <pc:docMk/>
            <pc:sldMk cId="2003846790" sldId="5023"/>
            <ac:spMk id="4" creationId="{2E2728F6-7D94-6DAE-1EDC-19EA0C1EA0C1}"/>
          </ac:spMkLst>
        </pc:spChg>
        <pc:spChg chg="add mod">
          <ac:chgData name="barbara corbellini" userId="682045fd19b18da1" providerId="LiveId" clId="{B820D88E-7BBB-49F3-AE04-7D00D3308541}" dt="2026-03-17T11:37:47.300" v="470"/>
          <ac:spMkLst>
            <pc:docMk/>
            <pc:sldMk cId="2003846790" sldId="5023"/>
            <ac:spMk id="6" creationId="{86C8294C-CA33-3FAD-1689-323723964A39}"/>
          </ac:spMkLst>
        </pc:spChg>
        <pc:spChg chg="del">
          <ac:chgData name="barbara corbellini" userId="682045fd19b18da1" providerId="LiveId" clId="{B820D88E-7BBB-49F3-AE04-7D00D3308541}" dt="2026-03-17T10:38:36.812" v="224" actId="478"/>
          <ac:spMkLst>
            <pc:docMk/>
            <pc:sldMk cId="2003846790" sldId="5023"/>
            <ac:spMk id="6" creationId="{A84795E7-EFDB-0388-0417-EFE728D7126E}"/>
          </ac:spMkLst>
        </pc:spChg>
        <pc:spChg chg="del">
          <ac:chgData name="barbara corbellini" userId="682045fd19b18da1" providerId="LiveId" clId="{B820D88E-7BBB-49F3-AE04-7D00D3308541}" dt="2026-03-17T10:38:35.155" v="223" actId="478"/>
          <ac:spMkLst>
            <pc:docMk/>
            <pc:sldMk cId="2003846790" sldId="5023"/>
            <ac:spMk id="7" creationId="{BA1D43D9-72BD-451D-40BE-AB71E10B1A96}"/>
          </ac:spMkLst>
        </pc:spChg>
        <pc:picChg chg="del">
          <ac:chgData name="barbara corbellini" userId="682045fd19b18da1" providerId="LiveId" clId="{B820D88E-7BBB-49F3-AE04-7D00D3308541}" dt="2026-03-17T11:36:33.374" v="438" actId="478"/>
          <ac:picMkLst>
            <pc:docMk/>
            <pc:sldMk cId="2003846790" sldId="5023"/>
            <ac:picMk id="3" creationId="{101D7776-6589-62EE-7B77-AA359619923C}"/>
          </ac:picMkLst>
        </pc:picChg>
        <pc:picChg chg="add mod ord">
          <ac:chgData name="barbara corbellini" userId="682045fd19b18da1" providerId="LiveId" clId="{B820D88E-7BBB-49F3-AE04-7D00D3308541}" dt="2026-03-17T11:36:37.628" v="440" actId="167"/>
          <ac:picMkLst>
            <pc:docMk/>
            <pc:sldMk cId="2003846790" sldId="5023"/>
            <ac:picMk id="5" creationId="{0ADA21AA-EE9A-ECEB-BA1C-73D5938EB699}"/>
          </ac:picMkLst>
        </pc:picChg>
      </pc:sldChg>
      <pc:sldMasterChg chg="delSldLayout">
        <pc:chgData name="barbara corbellini" userId="682045fd19b18da1" providerId="LiveId" clId="{B820D88E-7BBB-49F3-AE04-7D00D3308541}" dt="2026-03-17T11:41:56.882" v="471" actId="47"/>
        <pc:sldMasterMkLst>
          <pc:docMk/>
          <pc:sldMasterMk cId="583866243" sldId="2147483727"/>
        </pc:sldMasterMkLst>
        <pc:sldLayoutChg chg="del">
          <pc:chgData name="barbara corbellini" userId="682045fd19b18da1" providerId="LiveId" clId="{B820D88E-7BBB-49F3-AE04-7D00D3308541}" dt="2026-03-17T11:41:56.882" v="471" actId="47"/>
          <pc:sldLayoutMkLst>
            <pc:docMk/>
            <pc:sldMasterMk cId="583866243" sldId="2147483727"/>
            <pc:sldLayoutMk cId="317477730" sldId="2147483730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C3C6F694-9065-5312-3D4F-859AA5857C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ECF8B782-66A0-3DEE-13CF-160F9DFF43B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92E1B6-9B9A-43AD-99B6-97586069B614}" type="datetimeFigureOut">
              <a:rPr lang="it-IT" smtClean="0"/>
              <a:t>12/10/2026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686BED8E-DE02-24DD-DBAE-30015C109C4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DA1493E3-EFA0-573B-087C-5929B6C3839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4BD0F9-3E8D-4BA0-BC37-C49FA4A473B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97969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9D48B3-96E6-44A4-A28F-B3D3EE82D6DF}" type="datetimeFigureOut">
              <a:rPr lang="it-IT" smtClean="0"/>
              <a:t>12/10/2026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CA9AF4-D9AF-42E1-9BB2-35F6EE26304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260212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>
            <a:extLst>
              <a:ext uri="{FF2B5EF4-FFF2-40B4-BE49-F238E27FC236}">
                <a16:creationId xmlns:a16="http://schemas.microsoft.com/office/drawing/2014/main" id="{C91E81F5-AB74-6D5F-54E1-E2F07974BC88}"/>
              </a:ext>
            </a:extLst>
          </p:cNvPr>
          <p:cNvSpPr>
            <a:spLocks noGrp="1" noRot="1" noChangeAspect="1" noEditPoints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Notes Placeholder 2">
            <a:extLst>
              <a:ext uri="{FF2B5EF4-FFF2-40B4-BE49-F238E27FC236}">
                <a16:creationId xmlns:a16="http://schemas.microsoft.com/office/drawing/2014/main" id="{21AC29D6-15A5-655F-FDEB-DF6003BD848A}"/>
              </a:ext>
            </a:extLst>
          </p:cNvPr>
          <p:cNvSpPr>
            <a:spLocks noGrp="1" noEditPoints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egnaposto immagine diapositiva 1">
            <a:extLst>
              <a:ext uri="{FF2B5EF4-FFF2-40B4-BE49-F238E27FC236}">
                <a16:creationId xmlns:a16="http://schemas.microsoft.com/office/drawing/2014/main" id="{B92BECA6-DB8E-0219-940C-D63F370EBEF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Segnaposto note 2">
            <a:extLst>
              <a:ext uri="{FF2B5EF4-FFF2-40B4-BE49-F238E27FC236}">
                <a16:creationId xmlns:a16="http://schemas.microsoft.com/office/drawing/2014/main" id="{9640ACD5-DC74-BB6F-3B70-D4C06DD8D8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egnaposto immagine diapositiva 1">
            <a:extLst>
              <a:ext uri="{FF2B5EF4-FFF2-40B4-BE49-F238E27FC236}">
                <a16:creationId xmlns:a16="http://schemas.microsoft.com/office/drawing/2014/main" id="{C84180A7-6663-FF88-1E11-7A54C043D41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-560388" y="877888"/>
            <a:ext cx="7797801" cy="43878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Segnaposto note 2">
            <a:extLst>
              <a:ext uri="{FF2B5EF4-FFF2-40B4-BE49-F238E27FC236}">
                <a16:creationId xmlns:a16="http://schemas.microsoft.com/office/drawing/2014/main" id="{5725FEBC-03F5-2063-A7A9-5870A73EF2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egnaposto immagine diapositiva 1">
            <a:extLst>
              <a:ext uri="{FF2B5EF4-FFF2-40B4-BE49-F238E27FC236}">
                <a16:creationId xmlns:a16="http://schemas.microsoft.com/office/drawing/2014/main" id="{44C6FE2C-AEC1-2A31-B3BC-C0A555D1422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Segnaposto note 2">
            <a:extLst>
              <a:ext uri="{FF2B5EF4-FFF2-40B4-BE49-F238E27FC236}">
                <a16:creationId xmlns:a16="http://schemas.microsoft.com/office/drawing/2014/main" id="{AB5B69BE-3B8D-ADD0-772E-F835D47012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it-IT" altLang="it-IT"/>
              <a:t>Questa è la nostra giornata. Ci alziamo e dovremmo fare una colazione da re, un pranzo da principi e una cena da poveri. In realtà, la maggior parte di noi è in questa situazione: caffè-panino-cenone (vedi immagini). Poi leggo.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egnaposto immagine diapositiva 1">
            <a:extLst>
              <a:ext uri="{FF2B5EF4-FFF2-40B4-BE49-F238E27FC236}">
                <a16:creationId xmlns:a16="http://schemas.microsoft.com/office/drawing/2014/main" id="{4FE20801-EF13-F735-0916-C8E3A75FA4F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Segnaposto note 2">
            <a:extLst>
              <a:ext uri="{FF2B5EF4-FFF2-40B4-BE49-F238E27FC236}">
                <a16:creationId xmlns:a16="http://schemas.microsoft.com/office/drawing/2014/main" id="{14DFFD90-CA47-2AC9-CC9F-B04F5DBA923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egnaposto immagine diapositiva 1">
            <a:extLst>
              <a:ext uri="{FF2B5EF4-FFF2-40B4-BE49-F238E27FC236}">
                <a16:creationId xmlns:a16="http://schemas.microsoft.com/office/drawing/2014/main" id="{662289BE-42D8-C71F-F028-5E752DA6371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Segnaposto note 2">
            <a:extLst>
              <a:ext uri="{FF2B5EF4-FFF2-40B4-BE49-F238E27FC236}">
                <a16:creationId xmlns:a16="http://schemas.microsoft.com/office/drawing/2014/main" id="{76F2FC92-2107-B7A5-5002-0616A7958A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it-IT" altLang="it-IT"/>
              <a:t>(Riprendere la Scheda Valutazione e dare alcuni suggerimenti (es: acqua). L’immagine rappresenta proprio la nostra colazione (che reidrata, disintossica e nutre)</a:t>
            </a:r>
          </a:p>
          <a:p>
            <a:pPr eaLnBrk="1" hangingPunct="1">
              <a:spcBef>
                <a:spcPct val="0"/>
              </a:spcBef>
            </a:pPr>
            <a:endParaRPr lang="it-IT" altLang="it-IT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egnaposto immagine diapositiva 1">
            <a:extLst>
              <a:ext uri="{FF2B5EF4-FFF2-40B4-BE49-F238E27FC236}">
                <a16:creationId xmlns:a16="http://schemas.microsoft.com/office/drawing/2014/main" id="{F9113B74-5D26-76A6-5CA7-44D0B4945B8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Segnaposto note 2">
            <a:extLst>
              <a:ext uri="{FF2B5EF4-FFF2-40B4-BE49-F238E27FC236}">
                <a16:creationId xmlns:a16="http://schemas.microsoft.com/office/drawing/2014/main" id="{019CA4B3-255E-36FB-68C2-2BC0B020E4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B63DB-1C5D-DCAA-FDD9-BCAD7352EA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egnaposto immagine diapositiva 1">
            <a:extLst>
              <a:ext uri="{FF2B5EF4-FFF2-40B4-BE49-F238E27FC236}">
                <a16:creationId xmlns:a16="http://schemas.microsoft.com/office/drawing/2014/main" id="{0FE7CB5B-1D48-BCD3-6984-BBEF5C8525B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5" name="Segnaposto note 2">
            <a:extLst>
              <a:ext uri="{FF2B5EF4-FFF2-40B4-BE49-F238E27FC236}">
                <a16:creationId xmlns:a16="http://schemas.microsoft.com/office/drawing/2014/main" id="{D7583761-8D6B-060F-A371-DB1249B2B7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 dirty="0"/>
          </a:p>
        </p:txBody>
      </p:sp>
    </p:spTree>
    <p:extLst>
      <p:ext uri="{BB962C8B-B14F-4D97-AF65-F5344CB8AC3E}">
        <p14:creationId xmlns:p14="http://schemas.microsoft.com/office/powerpoint/2010/main" val="39082157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egnaposto immagine diapositiva 1">
            <a:extLst>
              <a:ext uri="{FF2B5EF4-FFF2-40B4-BE49-F238E27FC236}">
                <a16:creationId xmlns:a16="http://schemas.microsoft.com/office/drawing/2014/main" id="{0107B298-3C26-D003-F013-04A5273F46A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3" name="Segnaposto note 2">
            <a:extLst>
              <a:ext uri="{FF2B5EF4-FFF2-40B4-BE49-F238E27FC236}">
                <a16:creationId xmlns:a16="http://schemas.microsoft.com/office/drawing/2014/main" id="{6DF01166-1D77-F6CD-EAFE-1F72480713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egnaposto immagine diapositiva 1">
            <a:extLst>
              <a:ext uri="{FF2B5EF4-FFF2-40B4-BE49-F238E27FC236}">
                <a16:creationId xmlns:a16="http://schemas.microsoft.com/office/drawing/2014/main" id="{29C18248-4505-2221-9114-3B63B79BA1E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19" name="Segnaposto note 2">
            <a:extLst>
              <a:ext uri="{FF2B5EF4-FFF2-40B4-BE49-F238E27FC236}">
                <a16:creationId xmlns:a16="http://schemas.microsoft.com/office/drawing/2014/main" id="{885D4F30-58EC-9297-4D1A-96CFAFC3CD5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nl-BE" altLang="it-IT"/>
              <a:t>Lo abbiamo visto all’inizio Luisa: siamo circondati di persone che hanno questo tipo di esigenze...</a:t>
            </a:r>
            <a:r>
              <a:rPr lang="en-GB" altLang="it-IT">
                <a:cs typeface="Arial" panose="020B0604020202020204" pitchFamily="34" charset="0"/>
              </a:rPr>
              <a:t> Ora, ti viene in mente qualcuno a cui potremmo dare queste informazioni che hai ricevuto tu? Tua mamma cosa fa a colazione? E tuo fratello? Per me è un piacere potergli regalare queste info.</a:t>
            </a:r>
            <a:br>
              <a:rPr lang="en-GB" altLang="it-IT">
                <a:cs typeface="Arial" panose="020B0604020202020204" pitchFamily="34" charset="0"/>
              </a:rPr>
            </a:br>
            <a:r>
              <a:rPr lang="en-GB" altLang="it-IT">
                <a:cs typeface="Arial" panose="020B0604020202020204" pitchFamily="34" charset="0"/>
              </a:rPr>
              <a:t>E se poi sono interessati è a tutto vantaggio loro e tuo anche a livello di scontistiche. Li chiami tu? Mi fai sapere? </a:t>
            </a:r>
          </a:p>
          <a:p>
            <a:pPr eaLnBrk="1" hangingPunct="1">
              <a:spcBef>
                <a:spcPct val="0"/>
              </a:spcBef>
            </a:pPr>
            <a:endParaRPr lang="nl-BE" altLang="it-IT"/>
          </a:p>
        </p:txBody>
      </p:sp>
      <p:sp>
        <p:nvSpPr>
          <p:cNvPr id="60420" name="Segnaposto numero diapositiva 3">
            <a:extLst>
              <a:ext uri="{FF2B5EF4-FFF2-40B4-BE49-F238E27FC236}">
                <a16:creationId xmlns:a16="http://schemas.microsoft.com/office/drawing/2014/main" id="{8B875C53-C966-E3A5-2F11-F3F4E2A016A2}"/>
              </a:ext>
            </a:extLst>
          </p:cNvPr>
          <p:cNvSpPr txBox="1">
            <a:spLocks noGrp="1"/>
          </p:cNvSpPr>
          <p:nvPr/>
        </p:nvSpPr>
        <p:spPr bwMode="auto">
          <a:xfrm>
            <a:off x="3793796" y="12156905"/>
            <a:ext cx="2901600" cy="639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29" tIns="48215" rIns="96429" bIns="48215" anchor="b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61C3174-0FA7-4908-8AED-863F9951908E}" type="slidenum">
              <a:rPr kumimoji="0" lang="it-IT" altLang="it-IT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it-IT" altLang="it-IT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egnaposto immagine diapositiva 1">
            <a:extLst>
              <a:ext uri="{FF2B5EF4-FFF2-40B4-BE49-F238E27FC236}">
                <a16:creationId xmlns:a16="http://schemas.microsoft.com/office/drawing/2014/main" id="{0246F64F-2128-64FD-2D68-DE47883D755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0899" name="Segnaposto note 2">
            <a:extLst>
              <a:ext uri="{FF2B5EF4-FFF2-40B4-BE49-F238E27FC236}">
                <a16:creationId xmlns:a16="http://schemas.microsoft.com/office/drawing/2014/main" id="{5D1A208A-500D-7816-E4CF-E11A028E3F8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egnaposto immagine diapositiva 1">
            <a:extLst>
              <a:ext uri="{FF2B5EF4-FFF2-40B4-BE49-F238E27FC236}">
                <a16:creationId xmlns:a16="http://schemas.microsoft.com/office/drawing/2014/main" id="{F03C7B41-25CC-64EA-212B-8E3DDF8F455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2947" name="Segnaposto note 2">
            <a:extLst>
              <a:ext uri="{FF2B5EF4-FFF2-40B4-BE49-F238E27FC236}">
                <a16:creationId xmlns:a16="http://schemas.microsoft.com/office/drawing/2014/main" id="{4F43E488-B4E9-5886-4B79-CFBFE6D4A9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egnaposto immagine diapositiva 1">
            <a:extLst>
              <a:ext uri="{FF2B5EF4-FFF2-40B4-BE49-F238E27FC236}">
                <a16:creationId xmlns:a16="http://schemas.microsoft.com/office/drawing/2014/main" id="{3E30B603-F48B-D148-1E9B-76F3C913E0F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3" name="Segnaposto note 2">
            <a:extLst>
              <a:ext uri="{FF2B5EF4-FFF2-40B4-BE49-F238E27FC236}">
                <a16:creationId xmlns:a16="http://schemas.microsoft.com/office/drawing/2014/main" id="{AB0AC86C-E964-DC71-F920-0E8F3F7F315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6EF9D9-47C1-F128-A9B3-D8351F2F54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>
            <a:extLst>
              <a:ext uri="{FF2B5EF4-FFF2-40B4-BE49-F238E27FC236}">
                <a16:creationId xmlns:a16="http://schemas.microsoft.com/office/drawing/2014/main" id="{7C7EB27D-3058-00B3-1E48-EE3BD387ECF8}"/>
              </a:ext>
            </a:extLst>
          </p:cNvPr>
          <p:cNvSpPr>
            <a:spLocks noGrp="1" noRot="1" noChangeAspect="1" noEditPoints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Notes Placeholder 2">
            <a:extLst>
              <a:ext uri="{FF2B5EF4-FFF2-40B4-BE49-F238E27FC236}">
                <a16:creationId xmlns:a16="http://schemas.microsoft.com/office/drawing/2014/main" id="{17649BA9-EA74-A654-71D2-6C93280A5793}"/>
              </a:ext>
            </a:extLst>
          </p:cNvPr>
          <p:cNvSpPr>
            <a:spLocks noGrp="1" noEditPoints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it-IT"/>
          </a:p>
        </p:txBody>
      </p:sp>
    </p:spTree>
    <p:extLst>
      <p:ext uri="{BB962C8B-B14F-4D97-AF65-F5344CB8AC3E}">
        <p14:creationId xmlns:p14="http://schemas.microsoft.com/office/powerpoint/2010/main" val="13946663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66550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62056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833146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8282605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5381944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70463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307724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4523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72" r:id="rId2"/>
    <p:sldLayoutId id="2147483777" r:id="rId3"/>
    <p:sldLayoutId id="2147483778" r:id="rId4"/>
    <p:sldLayoutId id="2147483779" r:id="rId5"/>
    <p:sldLayoutId id="2147483780" r:id="rId6"/>
    <p:sldLayoutId id="2147483781" r:id="rId7"/>
  </p:sldLayoutIdLst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10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10.jpe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5.png"/><Relationship Id="rId11" Type="http://schemas.openxmlformats.org/officeDocument/2006/relationships/image" Target="../media/image10.jpeg"/><Relationship Id="rId5" Type="http://schemas.openxmlformats.org/officeDocument/2006/relationships/image" Target="../media/image34.png"/><Relationship Id="rId10" Type="http://schemas.openxmlformats.org/officeDocument/2006/relationships/image" Target="../media/image39.jpeg"/><Relationship Id="rId4" Type="http://schemas.openxmlformats.org/officeDocument/2006/relationships/image" Target="../media/image33.png"/><Relationship Id="rId9" Type="http://schemas.openxmlformats.org/officeDocument/2006/relationships/image" Target="../media/image3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13" Type="http://schemas.openxmlformats.org/officeDocument/2006/relationships/image" Target="../media/image53.jpeg"/><Relationship Id="rId18" Type="http://schemas.openxmlformats.org/officeDocument/2006/relationships/image" Target="../media/image58.jpeg"/><Relationship Id="rId3" Type="http://schemas.openxmlformats.org/officeDocument/2006/relationships/image" Target="../media/image43.jpeg"/><Relationship Id="rId7" Type="http://schemas.openxmlformats.org/officeDocument/2006/relationships/image" Target="../media/image47.png"/><Relationship Id="rId12" Type="http://schemas.openxmlformats.org/officeDocument/2006/relationships/image" Target="../media/image52.jpeg"/><Relationship Id="rId17" Type="http://schemas.openxmlformats.org/officeDocument/2006/relationships/image" Target="../media/image57.jpe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5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jpeg"/><Relationship Id="rId11" Type="http://schemas.openxmlformats.org/officeDocument/2006/relationships/image" Target="../media/image51.jpeg"/><Relationship Id="rId5" Type="http://schemas.openxmlformats.org/officeDocument/2006/relationships/image" Target="../media/image45.jpeg"/><Relationship Id="rId15" Type="http://schemas.openxmlformats.org/officeDocument/2006/relationships/image" Target="../media/image55.jpeg"/><Relationship Id="rId10" Type="http://schemas.openxmlformats.org/officeDocument/2006/relationships/image" Target="../media/image50.png"/><Relationship Id="rId19" Type="http://schemas.openxmlformats.org/officeDocument/2006/relationships/image" Target="../media/image10.jpeg"/><Relationship Id="rId4" Type="http://schemas.openxmlformats.org/officeDocument/2006/relationships/image" Target="../media/image44.jpeg"/><Relationship Id="rId9" Type="http://schemas.openxmlformats.org/officeDocument/2006/relationships/image" Target="../media/image49.jpeg"/><Relationship Id="rId14" Type="http://schemas.openxmlformats.org/officeDocument/2006/relationships/image" Target="../media/image5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7" Type="http://schemas.openxmlformats.org/officeDocument/2006/relationships/image" Target="../media/image66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10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jpeg"/><Relationship Id="rId3" Type="http://schemas.openxmlformats.org/officeDocument/2006/relationships/image" Target="../media/image68.jpeg"/><Relationship Id="rId7" Type="http://schemas.openxmlformats.org/officeDocument/2006/relationships/image" Target="../media/image72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1.jpeg"/><Relationship Id="rId11" Type="http://schemas.openxmlformats.org/officeDocument/2006/relationships/image" Target="../media/image10.jpeg"/><Relationship Id="rId5" Type="http://schemas.openxmlformats.org/officeDocument/2006/relationships/image" Target="../media/image70.jpeg"/><Relationship Id="rId10" Type="http://schemas.openxmlformats.org/officeDocument/2006/relationships/image" Target="../media/image75.jpeg"/><Relationship Id="rId4" Type="http://schemas.openxmlformats.org/officeDocument/2006/relationships/image" Target="../media/image69.tiff"/><Relationship Id="rId9" Type="http://schemas.openxmlformats.org/officeDocument/2006/relationships/image" Target="../media/image74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jpeg"/><Relationship Id="rId3" Type="http://schemas.openxmlformats.org/officeDocument/2006/relationships/image" Target="../media/image76.png"/><Relationship Id="rId7" Type="http://schemas.openxmlformats.org/officeDocument/2006/relationships/image" Target="../media/image8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10" Type="http://schemas.openxmlformats.org/officeDocument/2006/relationships/image" Target="../media/image10.jpeg"/><Relationship Id="rId4" Type="http://schemas.openxmlformats.org/officeDocument/2006/relationships/image" Target="../media/image77.png"/><Relationship Id="rId9" Type="http://schemas.openxmlformats.org/officeDocument/2006/relationships/image" Target="../media/image8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image" Target="../media/image84.png"/><Relationship Id="rId7" Type="http://schemas.openxmlformats.org/officeDocument/2006/relationships/image" Target="../media/image88.png"/><Relationship Id="rId12" Type="http://schemas.openxmlformats.org/officeDocument/2006/relationships/image" Target="../media/image10.jpe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7.png"/><Relationship Id="rId11" Type="http://schemas.openxmlformats.org/officeDocument/2006/relationships/image" Target="../media/image92.png"/><Relationship Id="rId5" Type="http://schemas.openxmlformats.org/officeDocument/2006/relationships/image" Target="../media/image86.png"/><Relationship Id="rId10" Type="http://schemas.openxmlformats.org/officeDocument/2006/relationships/image" Target="../media/image91.png"/><Relationship Id="rId4" Type="http://schemas.openxmlformats.org/officeDocument/2006/relationships/image" Target="../media/image85.png"/><Relationship Id="rId9" Type="http://schemas.openxmlformats.org/officeDocument/2006/relationships/image" Target="../media/image9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13" Type="http://schemas.openxmlformats.org/officeDocument/2006/relationships/image" Target="../media/image10.jpeg"/><Relationship Id="rId3" Type="http://schemas.openxmlformats.org/officeDocument/2006/relationships/image" Target="../media/image93.png"/><Relationship Id="rId7" Type="http://schemas.openxmlformats.org/officeDocument/2006/relationships/image" Target="../media/image97.png"/><Relationship Id="rId12" Type="http://schemas.openxmlformats.org/officeDocument/2006/relationships/image" Target="../media/image102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6.png"/><Relationship Id="rId11" Type="http://schemas.openxmlformats.org/officeDocument/2006/relationships/image" Target="../media/image101.png"/><Relationship Id="rId5" Type="http://schemas.openxmlformats.org/officeDocument/2006/relationships/image" Target="../media/image95.png"/><Relationship Id="rId15" Type="http://schemas.openxmlformats.org/officeDocument/2006/relationships/image" Target="../media/image104.png"/><Relationship Id="rId10" Type="http://schemas.openxmlformats.org/officeDocument/2006/relationships/image" Target="../media/image100.png"/><Relationship Id="rId4" Type="http://schemas.openxmlformats.org/officeDocument/2006/relationships/image" Target="../media/image94.png"/><Relationship Id="rId9" Type="http://schemas.openxmlformats.org/officeDocument/2006/relationships/image" Target="../media/image99.png"/><Relationship Id="rId14" Type="http://schemas.openxmlformats.org/officeDocument/2006/relationships/image" Target="../media/image10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105.png"/><Relationship Id="rId7" Type="http://schemas.openxmlformats.org/officeDocument/2006/relationships/image" Target="../media/image108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7.png"/><Relationship Id="rId5" Type="http://schemas.openxmlformats.org/officeDocument/2006/relationships/image" Target="../media/image106.png"/><Relationship Id="rId4" Type="http://schemas.openxmlformats.org/officeDocument/2006/relationships/image" Target="../media/image9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7" Type="http://schemas.openxmlformats.org/officeDocument/2006/relationships/image" Target="../media/image10.jpe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8.png"/><Relationship Id="rId5" Type="http://schemas.openxmlformats.org/officeDocument/2006/relationships/image" Target="../media/image107.png"/><Relationship Id="rId4" Type="http://schemas.openxmlformats.org/officeDocument/2006/relationships/image" Target="../media/image93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image" Target="../media/image83.png"/><Relationship Id="rId7" Type="http://schemas.openxmlformats.org/officeDocument/2006/relationships/image" Target="../media/image112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0.png"/><Relationship Id="rId5" Type="http://schemas.openxmlformats.org/officeDocument/2006/relationships/image" Target="../media/image111.png"/><Relationship Id="rId10" Type="http://schemas.openxmlformats.org/officeDocument/2006/relationships/image" Target="../media/image10.jpeg"/><Relationship Id="rId4" Type="http://schemas.openxmlformats.org/officeDocument/2006/relationships/image" Target="../media/image29.png"/><Relationship Id="rId9" Type="http://schemas.openxmlformats.org/officeDocument/2006/relationships/image" Target="../media/image95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png"/><Relationship Id="rId13" Type="http://schemas.openxmlformats.org/officeDocument/2006/relationships/image" Target="../media/image124.png"/><Relationship Id="rId3" Type="http://schemas.openxmlformats.org/officeDocument/2006/relationships/image" Target="../media/image114.png"/><Relationship Id="rId7" Type="http://schemas.openxmlformats.org/officeDocument/2006/relationships/image" Target="../media/image118.png"/><Relationship Id="rId12" Type="http://schemas.openxmlformats.org/officeDocument/2006/relationships/image" Target="../media/image123.png"/><Relationship Id="rId2" Type="http://schemas.openxmlformats.org/officeDocument/2006/relationships/image" Target="../media/image113.png"/><Relationship Id="rId16" Type="http://schemas.openxmlformats.org/officeDocument/2006/relationships/image" Target="../media/image10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7.png"/><Relationship Id="rId11" Type="http://schemas.openxmlformats.org/officeDocument/2006/relationships/image" Target="../media/image122.png"/><Relationship Id="rId5" Type="http://schemas.openxmlformats.org/officeDocument/2006/relationships/image" Target="../media/image116.png"/><Relationship Id="rId15" Type="http://schemas.openxmlformats.org/officeDocument/2006/relationships/image" Target="../media/image126.png"/><Relationship Id="rId10" Type="http://schemas.openxmlformats.org/officeDocument/2006/relationships/image" Target="../media/image121.png"/><Relationship Id="rId4" Type="http://schemas.openxmlformats.org/officeDocument/2006/relationships/image" Target="../media/image115.png"/><Relationship Id="rId9" Type="http://schemas.openxmlformats.org/officeDocument/2006/relationships/image" Target="../media/image120.png"/><Relationship Id="rId14" Type="http://schemas.openxmlformats.org/officeDocument/2006/relationships/image" Target="../media/image12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27.jpe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4.png"/><Relationship Id="rId13" Type="http://schemas.openxmlformats.org/officeDocument/2006/relationships/image" Target="../media/image139.png"/><Relationship Id="rId3" Type="http://schemas.openxmlformats.org/officeDocument/2006/relationships/image" Target="../media/image129.png"/><Relationship Id="rId7" Type="http://schemas.openxmlformats.org/officeDocument/2006/relationships/image" Target="../media/image133.png"/><Relationship Id="rId12" Type="http://schemas.openxmlformats.org/officeDocument/2006/relationships/image" Target="../media/image138.png"/><Relationship Id="rId2" Type="http://schemas.openxmlformats.org/officeDocument/2006/relationships/image" Target="../media/image128.png"/><Relationship Id="rId16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2.png"/><Relationship Id="rId11" Type="http://schemas.openxmlformats.org/officeDocument/2006/relationships/image" Target="../media/image137.png"/><Relationship Id="rId5" Type="http://schemas.openxmlformats.org/officeDocument/2006/relationships/image" Target="../media/image131.png"/><Relationship Id="rId15" Type="http://schemas.openxmlformats.org/officeDocument/2006/relationships/image" Target="../media/image141.png"/><Relationship Id="rId10" Type="http://schemas.openxmlformats.org/officeDocument/2006/relationships/image" Target="../media/image136.png"/><Relationship Id="rId4" Type="http://schemas.openxmlformats.org/officeDocument/2006/relationships/image" Target="../media/image130.png"/><Relationship Id="rId9" Type="http://schemas.openxmlformats.org/officeDocument/2006/relationships/image" Target="../media/image135.png"/><Relationship Id="rId14" Type="http://schemas.openxmlformats.org/officeDocument/2006/relationships/image" Target="../media/image14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8.jpeg"/><Relationship Id="rId3" Type="http://schemas.openxmlformats.org/officeDocument/2006/relationships/image" Target="../media/image143.png"/><Relationship Id="rId7" Type="http://schemas.openxmlformats.org/officeDocument/2006/relationships/image" Target="../media/image14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6.jpeg"/><Relationship Id="rId5" Type="http://schemas.openxmlformats.org/officeDocument/2006/relationships/image" Target="../media/image145.png"/><Relationship Id="rId4" Type="http://schemas.openxmlformats.org/officeDocument/2006/relationships/image" Target="../media/image14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png"/><Relationship Id="rId7" Type="http://schemas.openxmlformats.org/officeDocument/2006/relationships/image" Target="../media/image14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6.jpeg"/><Relationship Id="rId5" Type="http://schemas.openxmlformats.org/officeDocument/2006/relationships/image" Target="../media/image145.png"/><Relationship Id="rId4" Type="http://schemas.openxmlformats.org/officeDocument/2006/relationships/image" Target="../media/image14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3.jpeg"/><Relationship Id="rId5" Type="http://schemas.openxmlformats.org/officeDocument/2006/relationships/image" Target="../media/image152.jpeg"/><Relationship Id="rId4" Type="http://schemas.openxmlformats.org/officeDocument/2006/relationships/image" Target="../media/image151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jpeg"/><Relationship Id="rId2" Type="http://schemas.openxmlformats.org/officeDocument/2006/relationships/image" Target="../media/image156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jpeg"/><Relationship Id="rId4" Type="http://schemas.openxmlformats.org/officeDocument/2006/relationships/image" Target="../media/image158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730693F-DBEE-FAF0-66C6-1AAB4AB6A9FD}"/>
              </a:ext>
            </a:extLst>
          </p:cNvPr>
          <p:cNvCxnSpPr/>
          <p:nvPr/>
        </p:nvCxnSpPr>
        <p:spPr>
          <a:xfrm>
            <a:off x="0" y="0"/>
            <a:ext cx="12192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1507" name="Picture 1">
            <a:extLst>
              <a:ext uri="{FF2B5EF4-FFF2-40B4-BE49-F238E27FC236}">
                <a16:creationId xmlns:a16="http://schemas.microsoft.com/office/drawing/2014/main" id="{F78B9142-DEEB-99F7-E35A-4261F17D79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6988" y="-150813"/>
            <a:ext cx="12218988" cy="700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65B074B-60F4-87F0-DCC5-FCD792FD874D}"/>
              </a:ext>
            </a:extLst>
          </p:cNvPr>
          <p:cNvSpPr txBox="1"/>
          <p:nvPr/>
        </p:nvSpPr>
        <p:spPr>
          <a:xfrm>
            <a:off x="1863725" y="671513"/>
            <a:ext cx="5707063" cy="684212"/>
          </a:xfrm>
          <a:prstGeom prst="rect">
            <a:avLst/>
          </a:prstGeom>
          <a:noFill/>
        </p:spPr>
        <p:txBody>
          <a:bodyPr anchor="b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67" b="1" i="0" u="none" strike="noStrike" kern="1200" cap="none" spc="0" normalizeH="0" baseline="0" noProof="0" dirty="0">
                <a:ln>
                  <a:noFill/>
                </a:ln>
                <a:solidFill>
                  <a:srgbClr val="56A823"/>
                </a:solidFill>
                <a:effectLst/>
                <a:uLnTx/>
                <a:uFillTx/>
                <a:latin typeface="Arial Narrow"/>
                <a:ea typeface="+mn-ea"/>
                <a:cs typeface="Arial Narrow"/>
                <a:sym typeface="Calibri"/>
              </a:rPr>
              <a:t> </a:t>
            </a:r>
          </a:p>
        </p:txBody>
      </p:sp>
      <p:grpSp>
        <p:nvGrpSpPr>
          <p:cNvPr id="21509" name="Group 10">
            <a:extLst>
              <a:ext uri="{FF2B5EF4-FFF2-40B4-BE49-F238E27FC236}">
                <a16:creationId xmlns:a16="http://schemas.microsoft.com/office/drawing/2014/main" id="{34A95D8B-83EB-AAE9-C2E8-AE3ED6F85438}"/>
              </a:ext>
            </a:extLst>
          </p:cNvPr>
          <p:cNvGrpSpPr>
            <a:grpSpLocks/>
          </p:cNvGrpSpPr>
          <p:nvPr/>
        </p:nvGrpSpPr>
        <p:grpSpPr bwMode="auto">
          <a:xfrm>
            <a:off x="1377950" y="320675"/>
            <a:ext cx="7335838" cy="808038"/>
            <a:chOff x="1776038" y="599770"/>
            <a:chExt cx="4003632" cy="441169"/>
          </a:xfrm>
        </p:grpSpPr>
        <p:sp>
          <p:nvSpPr>
            <p:cNvPr id="14" name="Right Bracket 13">
              <a:extLst>
                <a:ext uri="{FF2B5EF4-FFF2-40B4-BE49-F238E27FC236}">
                  <a16:creationId xmlns:a16="http://schemas.microsoft.com/office/drawing/2014/main" id="{D2AA1637-134D-13C6-5FA6-F0FE3B6B86D3}"/>
                </a:ext>
              </a:extLst>
            </p:cNvPr>
            <p:cNvSpPr/>
            <p:nvPr/>
          </p:nvSpPr>
          <p:spPr>
            <a:xfrm rot="5400000">
              <a:off x="3682513" y="-817958"/>
              <a:ext cx="190682" cy="3527112"/>
            </a:xfrm>
            <a:prstGeom prst="rightBracket">
              <a:avLst>
                <a:gd name="adj" fmla="val 95569"/>
              </a:avLst>
            </a:prstGeom>
            <a:ln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5C2C4E0-2163-9C9F-635C-2A2AD7A4965A}"/>
                </a:ext>
              </a:extLst>
            </p:cNvPr>
            <p:cNvSpPr txBox="1"/>
            <p:nvPr/>
          </p:nvSpPr>
          <p:spPr>
            <a:xfrm>
              <a:off x="1776038" y="599770"/>
              <a:ext cx="4003632" cy="372697"/>
            </a:xfrm>
            <a:prstGeom prst="rect">
              <a:avLst/>
            </a:prstGeom>
            <a:noFill/>
          </p:spPr>
          <p:txBody>
            <a:bodyPr anchor="b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" sz="4267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  <a:sym typeface="Calibri"/>
                </a:rPr>
                <a:t> NUTRIZIONE OTTIMALE </a:t>
              </a:r>
            </a:p>
          </p:txBody>
        </p:sp>
      </p:grpSp>
      <p:grpSp>
        <p:nvGrpSpPr>
          <p:cNvPr id="21510" name="Group 15">
            <a:extLst>
              <a:ext uri="{FF2B5EF4-FFF2-40B4-BE49-F238E27FC236}">
                <a16:creationId xmlns:a16="http://schemas.microsoft.com/office/drawing/2014/main" id="{E88AC04E-C5C4-F2E2-64FD-4133AB76462D}"/>
              </a:ext>
            </a:extLst>
          </p:cNvPr>
          <p:cNvGrpSpPr>
            <a:grpSpLocks/>
          </p:cNvGrpSpPr>
          <p:nvPr/>
        </p:nvGrpSpPr>
        <p:grpSpPr bwMode="auto">
          <a:xfrm>
            <a:off x="382588" y="0"/>
            <a:ext cx="1135062" cy="1554163"/>
            <a:chOff x="286408" y="95"/>
            <a:chExt cx="851321" cy="1164967"/>
          </a:xfrm>
        </p:grpSpPr>
        <p:sp>
          <p:nvSpPr>
            <p:cNvPr id="16" name="Round Same Side Corner Rectangle 16">
              <a:extLst>
                <a:ext uri="{FF2B5EF4-FFF2-40B4-BE49-F238E27FC236}">
                  <a16:creationId xmlns:a16="http://schemas.microsoft.com/office/drawing/2014/main" id="{BA5E85FB-1C07-887E-9E1D-0A19FC0DACB0}"/>
                </a:ext>
              </a:extLst>
            </p:cNvPr>
            <p:cNvSpPr/>
            <p:nvPr/>
          </p:nvSpPr>
          <p:spPr>
            <a:xfrm rot="10800000">
              <a:off x="447147" y="95"/>
              <a:ext cx="529844" cy="1164967"/>
            </a:xfrm>
            <a:prstGeom prst="round2SameRect">
              <a:avLst>
                <a:gd name="adj1" fmla="val 13273"/>
                <a:gd name="adj2" fmla="val 0"/>
              </a:avLst>
            </a:prstGeom>
            <a:solidFill>
              <a:srgbClr val="56A82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Calibri"/>
              </a:endParaRPr>
            </a:p>
          </p:txBody>
        </p:sp>
        <p:pic>
          <p:nvPicPr>
            <p:cNvPr id="21513" name="Picture 17" descr="3851_WYBN_2017_Logo_Final-May-01.png">
              <a:extLst>
                <a:ext uri="{FF2B5EF4-FFF2-40B4-BE49-F238E27FC236}">
                  <a16:creationId xmlns:a16="http://schemas.microsoft.com/office/drawing/2014/main" id="{CD706892-9273-8356-1511-BEAC9065202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6408" y="31787"/>
              <a:ext cx="851321" cy="8513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514" name="TextBox 18">
              <a:extLst>
                <a:ext uri="{FF2B5EF4-FFF2-40B4-BE49-F238E27FC236}">
                  <a16:creationId xmlns:a16="http://schemas.microsoft.com/office/drawing/2014/main" id="{45DE8BD6-EA66-3676-9155-00C4B8E429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3042" y="846513"/>
              <a:ext cx="586775" cy="3185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b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altLang="it-IT" sz="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  <a:sym typeface="Calibri"/>
                </a:rPr>
                <a:t>OTTIMIZZA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altLang="it-IT" sz="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  <a:sym typeface="Calibri"/>
                </a:rPr>
                <a:t>LA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altLang="it-IT" sz="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  <a:sym typeface="Calibri"/>
                </a:rPr>
                <a:t>NUTRIZIONE</a:t>
              </a:r>
            </a:p>
          </p:txBody>
        </p:sp>
      </p:grpSp>
      <p:pic>
        <p:nvPicPr>
          <p:cNvPr id="21511" name="Immagine 1" descr="Immagine che contiene testo, Carattere, logo, bianco&#10;&#10;Descrizione generata automaticamente">
            <a:extLst>
              <a:ext uri="{FF2B5EF4-FFF2-40B4-BE49-F238E27FC236}">
                <a16:creationId xmlns:a16="http://schemas.microsoft.com/office/drawing/2014/main" id="{C0BB44ED-F728-E8DC-E269-0698DB4623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52000" y="6257925"/>
            <a:ext cx="2540000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magine 11">
            <a:extLst>
              <a:ext uri="{FF2B5EF4-FFF2-40B4-BE49-F238E27FC236}">
                <a16:creationId xmlns:a16="http://schemas.microsoft.com/office/drawing/2014/main" id="{F5E8704C-18B6-7164-6DFA-C6A37CE5A76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08738" y="1749425"/>
            <a:ext cx="5308600" cy="36036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E4BFBE44-0C67-C81F-BB28-D6AA1315494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1800" y="1781175"/>
            <a:ext cx="5365750" cy="35750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 Box 13">
            <a:extLst>
              <a:ext uri="{FF2B5EF4-FFF2-40B4-BE49-F238E27FC236}">
                <a16:creationId xmlns:a16="http://schemas.microsoft.com/office/drawing/2014/main" id="{0D406101-8D4A-FB6B-B433-FAE7570320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84488" y="830263"/>
            <a:ext cx="7048500" cy="666750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txBody>
          <a:bodyPr>
            <a:spAutoFit/>
          </a:bodyPr>
          <a:lstStyle>
            <a:lvl1pPr>
              <a:defRPr sz="16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37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Ti farò alcune domande su: </a:t>
            </a:r>
          </a:p>
        </p:txBody>
      </p:sp>
      <p:sp>
        <p:nvSpPr>
          <p:cNvPr id="8" name="Text Box 13">
            <a:extLst>
              <a:ext uri="{FF2B5EF4-FFF2-40B4-BE49-F238E27FC236}">
                <a16:creationId xmlns:a16="http://schemas.microsoft.com/office/drawing/2014/main" id="{48CA2A8C-A0D2-5F28-F033-4DDB9785EC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6950" y="3862388"/>
            <a:ext cx="3935413" cy="1241425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txBody>
          <a:bodyPr>
            <a:spAutoFit/>
          </a:bodyPr>
          <a:lstStyle>
            <a:lvl1pPr>
              <a:defRPr sz="16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3733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ABITUDINI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3733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ALIMENTARI </a:t>
            </a:r>
          </a:p>
        </p:txBody>
      </p:sp>
      <p:sp>
        <p:nvSpPr>
          <p:cNvPr id="10" name="Text Box 13">
            <a:extLst>
              <a:ext uri="{FF2B5EF4-FFF2-40B4-BE49-F238E27FC236}">
                <a16:creationId xmlns:a16="http://schemas.microsoft.com/office/drawing/2014/main" id="{06A70D63-7A42-BDBA-306D-D96CB1EC86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18313" y="3894138"/>
            <a:ext cx="4489450" cy="666750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txBody>
          <a:bodyPr>
            <a:spAutoFit/>
          </a:bodyPr>
          <a:lstStyle>
            <a:lvl1pPr>
              <a:defRPr sz="16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3733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STILE DI VITA</a:t>
            </a:r>
            <a:endParaRPr kumimoji="0" lang="it-IT" altLang="it-IT" sz="373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Verdana" panose="020B0604030504040204" pitchFamily="34" charset="0"/>
              <a:cs typeface="Verdana" panose="020B0604030504040204" pitchFamily="34" charset="0"/>
              <a:sym typeface="Calibri"/>
            </a:endParaRP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BBFA2093-5DDB-045C-D611-DB5753AE542F}"/>
              </a:ext>
            </a:extLst>
          </p:cNvPr>
          <p:cNvSpPr txBox="1"/>
          <p:nvPr/>
        </p:nvSpPr>
        <p:spPr>
          <a:xfrm>
            <a:off x="3027363" y="104775"/>
            <a:ext cx="5956300" cy="52228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Century Gothic" charset="0"/>
                <a:cs typeface="Arial" panose="020B0604020202020204" pitchFamily="34" charset="0"/>
                <a:sym typeface="Calibri"/>
              </a:rPr>
              <a:t>1. SCHEDA CLIENTE</a:t>
            </a:r>
          </a:p>
        </p:txBody>
      </p:sp>
      <p:pic>
        <p:nvPicPr>
          <p:cNvPr id="23560" name="Immagine 1" descr="Immagine che contiene testo, Carattere, logo, bianco&#10;&#10;Descrizione generata automaticamente">
            <a:extLst>
              <a:ext uri="{FF2B5EF4-FFF2-40B4-BE49-F238E27FC236}">
                <a16:creationId xmlns:a16="http://schemas.microsoft.com/office/drawing/2014/main" id="{807DAA25-F838-766D-EB6C-28565C7AAF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  <a:biLevel thresh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52000" y="6257925"/>
            <a:ext cx="2540000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Benessere psicologico: come raggiungerlo, comportamenti e azioni">
            <a:extLst>
              <a:ext uri="{FF2B5EF4-FFF2-40B4-BE49-F238E27FC236}">
                <a16:creationId xmlns:a16="http://schemas.microsoft.com/office/drawing/2014/main" id="{275EDCA0-CACE-6881-E4EB-3833A941E4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435"/>
          <a:stretch>
            <a:fillRect/>
          </a:stretch>
        </p:blipFill>
        <p:spPr bwMode="auto">
          <a:xfrm>
            <a:off x="0" y="-103188"/>
            <a:ext cx="12192000" cy="696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3555" name="Chart 1">
            <a:extLst>
              <a:ext uri="{FF2B5EF4-FFF2-40B4-BE49-F238E27FC236}">
                <a16:creationId xmlns:a16="http://schemas.microsoft.com/office/drawing/2014/main" id="{2A0D6131-3C5E-7472-4C73-22DC153F437B}"/>
              </a:ext>
            </a:extLst>
          </p:cNvPr>
          <p:cNvGraphicFramePr>
            <a:graphicFrameLocks/>
          </p:cNvGraphicFramePr>
          <p:nvPr/>
        </p:nvGraphicFramePr>
        <p:xfrm>
          <a:off x="1544638" y="1827213"/>
          <a:ext cx="4905375" cy="4905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3" imgW="4913802" imgH="4913802" progId="Excel.Chart.8">
                  <p:embed/>
                </p:oleObj>
              </mc:Choice>
              <mc:Fallback>
                <p:oleObj name="Chart" r:id="rId3" imgW="4913802" imgH="4913802" progId="Excel.Chart.8">
                  <p:embed/>
                  <p:pic>
                    <p:nvPicPr>
                      <p:cNvPr id="23555" name="Chart 1">
                        <a:extLst>
                          <a:ext uri="{FF2B5EF4-FFF2-40B4-BE49-F238E27FC236}">
                            <a16:creationId xmlns:a16="http://schemas.microsoft.com/office/drawing/2014/main" id="{2A0D6131-3C5E-7472-4C73-22DC153F437B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4638" y="1827213"/>
                        <a:ext cx="4905375" cy="4905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56" name="TextBox 1">
            <a:extLst>
              <a:ext uri="{FF2B5EF4-FFF2-40B4-BE49-F238E27FC236}">
                <a16:creationId xmlns:a16="http://schemas.microsoft.com/office/drawing/2014/main" id="{FF7387B2-7C45-4FAF-3C61-137B87A19B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2825" y="3040063"/>
            <a:ext cx="1435100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32146" rIns="32146">
            <a:spAutoFit/>
          </a:bodyPr>
          <a:lstStyle>
            <a:lvl1pPr defTabSz="4572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5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  <a:sym typeface="Century Gothic" panose="020B0502020202020204" pitchFamily="34" charset="0"/>
              </a:rPr>
              <a:t>30%</a:t>
            </a:r>
          </a:p>
        </p:txBody>
      </p:sp>
      <p:sp>
        <p:nvSpPr>
          <p:cNvPr id="23557" name="TextBox 2">
            <a:extLst>
              <a:ext uri="{FF2B5EF4-FFF2-40B4-BE49-F238E27FC236}">
                <a16:creationId xmlns:a16="http://schemas.microsoft.com/office/drawing/2014/main" id="{D895361D-C797-6BED-745C-93CA50EBC0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8588" y="4967288"/>
            <a:ext cx="1435100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32146" rIns="32146">
            <a:spAutoFit/>
          </a:bodyPr>
          <a:lstStyle>
            <a:lvl1pPr defTabSz="4572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5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70%</a:t>
            </a:r>
          </a:p>
        </p:txBody>
      </p:sp>
      <p:sp>
        <p:nvSpPr>
          <p:cNvPr id="431" name="IL NOSTRO BENESSERE…">
            <a:extLst>
              <a:ext uri="{FF2B5EF4-FFF2-40B4-BE49-F238E27FC236}">
                <a16:creationId xmlns:a16="http://schemas.microsoft.com/office/drawing/2014/main" id="{C40911EC-62AB-A2AB-B69C-4704F5044E0A}"/>
              </a:ext>
            </a:extLst>
          </p:cNvPr>
          <p:cNvSpPr txBox="1"/>
          <p:nvPr/>
        </p:nvSpPr>
        <p:spPr>
          <a:xfrm>
            <a:off x="3254375" y="900113"/>
            <a:ext cx="4826000" cy="808037"/>
          </a:xfrm>
          <a:prstGeom prst="rect">
            <a:avLst/>
          </a:prstGeom>
          <a:ln w="12700">
            <a:miter lim="400000"/>
          </a:ln>
        </p:spPr>
        <p:txBody>
          <a:bodyPr lIns="34289" tIns="34289" rIns="34289" bIns="34289">
            <a:spAutoFit/>
          </a:bodyPr>
          <a:lstStyle>
            <a:lvl1pPr defTabSz="650240">
              <a:defRPr sz="8000" b="1">
                <a:solidFill>
                  <a:srgbClr val="7DBF4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 marL="0" marR="0" lvl="0" indent="0" algn="ctr" defTabSz="650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sym typeface="Century Gothic"/>
              </a:rPr>
              <a:t>BENESSERE…</a:t>
            </a:r>
            <a:endParaRPr kumimoji="0" sz="5625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sym typeface="Century Gothic"/>
            </a:endParaRPr>
          </a:p>
        </p:txBody>
      </p:sp>
      <p:sp>
        <p:nvSpPr>
          <p:cNvPr id="23559" name="Rectangle 4">
            <a:extLst>
              <a:ext uri="{FF2B5EF4-FFF2-40B4-BE49-F238E27FC236}">
                <a16:creationId xmlns:a16="http://schemas.microsoft.com/office/drawing/2014/main" id="{45DF9141-2603-CF9B-1818-E33E520CB5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475" y="938213"/>
            <a:ext cx="372427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34289" tIns="34289" rIns="34289" bIns="34289">
            <a:spAutoFit/>
          </a:bodyPr>
          <a:lstStyle>
            <a:lvl1pPr defTabSz="649288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6492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6492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6492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6492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492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492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492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492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6492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altLang="it-IT" sz="49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IL NOSTRO 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349863C-70F3-ECB9-B963-85E3C75D6A0F}"/>
              </a:ext>
            </a:extLst>
          </p:cNvPr>
          <p:cNvCxnSpPr>
            <a:cxnSpLocks/>
            <a:stCxn id="23556" idx="1"/>
          </p:cNvCxnSpPr>
          <p:nvPr/>
        </p:nvCxnSpPr>
        <p:spPr>
          <a:xfrm flipH="1" flipV="1">
            <a:off x="1849438" y="3090863"/>
            <a:ext cx="433387" cy="411162"/>
          </a:xfrm>
          <a:prstGeom prst="line">
            <a:avLst/>
          </a:prstGeom>
          <a:ln>
            <a:solidFill>
              <a:srgbClr val="7BC1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77204528-CEA2-AFD1-1968-760673684D91}"/>
              </a:ext>
            </a:extLst>
          </p:cNvPr>
          <p:cNvCxnSpPr>
            <a:cxnSpLocks/>
          </p:cNvCxnSpPr>
          <p:nvPr/>
        </p:nvCxnSpPr>
        <p:spPr>
          <a:xfrm flipH="1" flipV="1">
            <a:off x="381000" y="3094038"/>
            <a:ext cx="1473200" cy="0"/>
          </a:xfrm>
          <a:prstGeom prst="line">
            <a:avLst/>
          </a:prstGeom>
          <a:ln>
            <a:solidFill>
              <a:srgbClr val="7BC1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00C092FD-5EC1-BBAD-0AF2-21FCEDEAE886}"/>
              </a:ext>
            </a:extLst>
          </p:cNvPr>
          <p:cNvCxnSpPr>
            <a:cxnSpLocks/>
          </p:cNvCxnSpPr>
          <p:nvPr/>
        </p:nvCxnSpPr>
        <p:spPr>
          <a:xfrm flipV="1">
            <a:off x="3752850" y="4430713"/>
            <a:ext cx="701675" cy="4857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377497AC-F7A7-5206-78AB-DE4BED23287D}"/>
              </a:ext>
            </a:extLst>
          </p:cNvPr>
          <p:cNvCxnSpPr>
            <a:cxnSpLocks/>
          </p:cNvCxnSpPr>
          <p:nvPr/>
        </p:nvCxnSpPr>
        <p:spPr>
          <a:xfrm>
            <a:off x="4438650" y="4422775"/>
            <a:ext cx="235108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564" name="Group 53">
            <a:extLst>
              <a:ext uri="{FF2B5EF4-FFF2-40B4-BE49-F238E27FC236}">
                <a16:creationId xmlns:a16="http://schemas.microsoft.com/office/drawing/2014/main" id="{2263AEC4-597E-2DB3-3453-C8F7EBA2309F}"/>
              </a:ext>
            </a:extLst>
          </p:cNvPr>
          <p:cNvGrpSpPr>
            <a:grpSpLocks/>
          </p:cNvGrpSpPr>
          <p:nvPr/>
        </p:nvGrpSpPr>
        <p:grpSpPr bwMode="auto">
          <a:xfrm>
            <a:off x="-60325" y="2414588"/>
            <a:ext cx="1647825" cy="676275"/>
            <a:chOff x="3726836" y="1610682"/>
            <a:chExt cx="1648216" cy="676660"/>
          </a:xfrm>
        </p:grpSpPr>
        <p:sp>
          <p:nvSpPr>
            <p:cNvPr id="430" name="GENI">
              <a:extLst>
                <a:ext uri="{FF2B5EF4-FFF2-40B4-BE49-F238E27FC236}">
                  <a16:creationId xmlns:a16="http://schemas.microsoft.com/office/drawing/2014/main" id="{DBBBD802-28AC-C03C-FE3A-7BAF5D65AD0C}"/>
                </a:ext>
              </a:extLst>
            </p:cNvPr>
            <p:cNvSpPr txBox="1"/>
            <p:nvPr/>
          </p:nvSpPr>
          <p:spPr>
            <a:xfrm>
              <a:off x="4150800" y="1610682"/>
              <a:ext cx="1224252" cy="676660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32146" rIns="32146">
              <a:spAutoFit/>
            </a:bodyPr>
            <a:lstStyle>
              <a:lvl1pPr defTabSz="457200">
                <a:defRPr sz="5400" b="1">
                  <a:latin typeface="Century Gothic"/>
                  <a:ea typeface="Century Gothic"/>
                  <a:cs typeface="Century Gothic"/>
                  <a:sym typeface="Century Gothic"/>
                </a:defRPr>
              </a:lvl1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3797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/>
                  <a:sym typeface="Century Gothic"/>
                </a:rPr>
                <a:t>GENI</a:t>
              </a:r>
              <a:endParaRPr kumimoji="0" sz="1266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sym typeface="Century Gothic"/>
              </a:endParaRPr>
            </a:p>
          </p:txBody>
        </p:sp>
        <p:pic>
          <p:nvPicPr>
            <p:cNvPr id="23571" name="Graphic 47">
              <a:extLst>
                <a:ext uri="{FF2B5EF4-FFF2-40B4-BE49-F238E27FC236}">
                  <a16:creationId xmlns:a16="http://schemas.microsoft.com/office/drawing/2014/main" id="{E0581DE8-7C76-E369-C62E-46F5E690095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26836" y="1759992"/>
              <a:ext cx="423964" cy="4241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3565" name="Group 52">
            <a:extLst>
              <a:ext uri="{FF2B5EF4-FFF2-40B4-BE49-F238E27FC236}">
                <a16:creationId xmlns:a16="http://schemas.microsoft.com/office/drawing/2014/main" id="{B5333AA5-96FA-34F8-D53D-B80507DB170B}"/>
              </a:ext>
            </a:extLst>
          </p:cNvPr>
          <p:cNvGrpSpPr>
            <a:grpSpLocks/>
          </p:cNvGrpSpPr>
          <p:nvPr/>
        </p:nvGrpSpPr>
        <p:grpSpPr bwMode="auto">
          <a:xfrm>
            <a:off x="3778250" y="3897313"/>
            <a:ext cx="3362325" cy="1508125"/>
            <a:chOff x="9943406" y="2938293"/>
            <a:chExt cx="3361702" cy="1508105"/>
          </a:xfrm>
        </p:grpSpPr>
        <p:sp>
          <p:nvSpPr>
            <p:cNvPr id="429" name="STILE DI…">
              <a:extLst>
                <a:ext uri="{FF2B5EF4-FFF2-40B4-BE49-F238E27FC236}">
                  <a16:creationId xmlns:a16="http://schemas.microsoft.com/office/drawing/2014/main" id="{C70BE377-BA5A-201E-0FF3-C9951B1DBD4B}"/>
                </a:ext>
              </a:extLst>
            </p:cNvPr>
            <p:cNvSpPr txBox="1"/>
            <p:nvPr/>
          </p:nvSpPr>
          <p:spPr>
            <a:xfrm>
              <a:off x="9943406" y="2938293"/>
              <a:ext cx="3361702" cy="1508105"/>
            </a:xfrm>
            <a:prstGeom prst="rect">
              <a:avLst/>
            </a:prstGeom>
            <a:ln w="12700">
              <a:miter lim="400000"/>
            </a:ln>
          </p:spPr>
          <p:txBody>
            <a:bodyPr lIns="32146" rIns="32146">
              <a:spAutoFit/>
            </a:bodyPr>
            <a:lstStyle/>
            <a:p>
              <a:pPr marL="0" marR="0" lvl="0" indent="0" algn="ctr" defTabSz="32145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5400" b="1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rPr kumimoji="0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Century Gothic"/>
                  <a:ea typeface="Century Gothic"/>
                  <a:cs typeface="Century Gothic"/>
                  <a:sym typeface="Century Gothic"/>
                </a:rPr>
                <a:t>STILE DI VITA</a:t>
              </a:r>
              <a:endParaRPr kumimoji="0" lang="it-IT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marL="0" marR="0" lvl="0" indent="0" algn="l" defTabSz="32145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5400" b="1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marL="0" marR="0" lvl="0" indent="0" algn="l" defTabSz="32145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5400" b="1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rPr kumimoji="0" lang="it-IT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Century Gothic"/>
                  <a:ea typeface="Century Gothic"/>
                  <a:cs typeface="Century Gothic"/>
                  <a:sym typeface="Century Gothic"/>
                </a:rPr>
                <a:t>      Abitudini alimentari e</a:t>
              </a:r>
            </a:p>
            <a:p>
              <a:pPr marL="0" marR="0" lvl="0" indent="0" algn="l" defTabSz="32145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5400" b="1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rPr kumimoji="0" lang="it-IT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Century Gothic"/>
                  <a:ea typeface="Century Gothic"/>
                  <a:cs typeface="Century Gothic"/>
                  <a:sym typeface="Century Gothic"/>
                </a:rPr>
                <a:t>      Attività Fisica</a:t>
              </a:r>
              <a:endParaRPr kumimoji="0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pic>
          <p:nvPicPr>
            <p:cNvPr id="23569" name="Graphic 51">
              <a:extLst>
                <a:ext uri="{FF2B5EF4-FFF2-40B4-BE49-F238E27FC236}">
                  <a16:creationId xmlns:a16="http://schemas.microsoft.com/office/drawing/2014/main" id="{624F59DB-3987-D889-0026-DFF930A4EF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832121" y="3090691"/>
              <a:ext cx="380929" cy="3809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0BE1041F-B715-3A8F-6E90-0E5B5BCFFCA7}"/>
              </a:ext>
            </a:extLst>
          </p:cNvPr>
          <p:cNvSpPr txBox="1"/>
          <p:nvPr/>
        </p:nvSpPr>
        <p:spPr>
          <a:xfrm>
            <a:off x="3027363" y="104775"/>
            <a:ext cx="5956300" cy="52228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Century Gothic" charset="0"/>
                <a:cs typeface="Arial" panose="020B0604020202020204" pitchFamily="34" charset="0"/>
              </a:rPr>
              <a:t>2. PILASTRI DEL BENESSERE</a:t>
            </a:r>
          </a:p>
        </p:txBody>
      </p:sp>
      <p:pic>
        <p:nvPicPr>
          <p:cNvPr id="23567" name="Immagine 1" descr="Immagine che contiene testo, Carattere, logo, bianco&#10;&#10;Descrizione generata automaticamente">
            <a:extLst>
              <a:ext uri="{FF2B5EF4-FFF2-40B4-BE49-F238E27FC236}">
                <a16:creationId xmlns:a16="http://schemas.microsoft.com/office/drawing/2014/main" id="{ABB85C4F-8775-78C5-3204-177909C656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52000" y="6257925"/>
            <a:ext cx="2540000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Rectangle 101">
            <a:extLst>
              <a:ext uri="{FF2B5EF4-FFF2-40B4-BE49-F238E27FC236}">
                <a16:creationId xmlns:a16="http://schemas.microsoft.com/office/drawing/2014/main" id="{0AC69198-6022-0EFB-47A4-1F1F04C29BA3}"/>
              </a:ext>
            </a:extLst>
          </p:cNvPr>
          <p:cNvSpPr/>
          <p:nvPr/>
        </p:nvSpPr>
        <p:spPr>
          <a:xfrm>
            <a:off x="0" y="4449763"/>
            <a:ext cx="12192000" cy="2411412"/>
          </a:xfrm>
          <a:prstGeom prst="rect">
            <a:avLst/>
          </a:prstGeom>
          <a:solidFill>
            <a:srgbClr val="7BC1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419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579" name="Rectangle 84">
            <a:extLst>
              <a:ext uri="{FF2B5EF4-FFF2-40B4-BE49-F238E27FC236}">
                <a16:creationId xmlns:a16="http://schemas.microsoft.com/office/drawing/2014/main" id="{2EB0520F-C61B-BEB9-E977-3C803EB16C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8675" y="1403350"/>
            <a:ext cx="7589838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34289" tIns="34289" rIns="34289" bIns="34289">
            <a:spAutoFit/>
          </a:bodyPr>
          <a:lstStyle>
            <a:lvl1pPr defTabSz="649288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6492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6492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6492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6492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492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492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492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492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6492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altLang="it-IT" sz="3200" b="1" i="0" u="sng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ECCESSI</a:t>
            </a:r>
            <a:r>
              <a:rPr kumimoji="0" lang="es-419" altLang="it-IT" sz="32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         E        </a:t>
            </a:r>
            <a:r>
              <a:rPr kumimoji="0" lang="es-419" altLang="it-IT" sz="3200" b="1" i="0" u="sng" strike="noStrike" kern="1200" cap="none" spc="0" normalizeH="0" baseline="0" noProof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CARENZE</a:t>
            </a:r>
          </a:p>
        </p:txBody>
      </p:sp>
      <p:sp>
        <p:nvSpPr>
          <p:cNvPr id="24580" name="TROPPE CALORIE">
            <a:extLst>
              <a:ext uri="{FF2B5EF4-FFF2-40B4-BE49-F238E27FC236}">
                <a16:creationId xmlns:a16="http://schemas.microsoft.com/office/drawing/2014/main" id="{8D088371-D918-1B75-C571-7108F79022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116138"/>
            <a:ext cx="3759200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34289" tIns="34289" rIns="34289" bIns="34289">
            <a:spAutoFit/>
          </a:bodyPr>
          <a:lstStyle>
            <a:lvl1pPr defTabSz="130016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30016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30016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30016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30016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30016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30016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30016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30016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1300163" rtl="0" eaLnBrk="1" fontAlgn="base" latinLnBrk="0" hangingPunct="1">
              <a:lnSpc>
                <a:spcPct val="100000"/>
              </a:lnSpc>
              <a:spcBef>
                <a:spcPts val="2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8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  <a:sym typeface="Century Gothic" panose="020B0502020202020204" pitchFamily="34" charset="0"/>
              </a:rPr>
              <a:t>TROPPE CALORIE</a:t>
            </a:r>
          </a:p>
        </p:txBody>
      </p:sp>
      <p:sp>
        <p:nvSpPr>
          <p:cNvPr id="24581" name="- Proteine Vegetali - Carboidrati Complessi - Vitamine, Minerali e Oligoelementi - Acidi Grassi Essenziali - Fibre Alimentari - Acqua">
            <a:extLst>
              <a:ext uri="{FF2B5EF4-FFF2-40B4-BE49-F238E27FC236}">
                <a16:creationId xmlns:a16="http://schemas.microsoft.com/office/drawing/2014/main" id="{1826EFB6-5AD6-6819-A533-613D94D698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9738" y="5194300"/>
            <a:ext cx="3938587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Proteine Vegetali</a:t>
            </a:r>
            <a:br>
              <a:rPr kumimoji="0" lang="it-IT" altLang="it-IT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r>
              <a:rPr kumimoji="0" lang="it-IT" altLang="it-IT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Carboidrati Complessi</a:t>
            </a:r>
            <a:br>
              <a:rPr kumimoji="0" lang="it-IT" altLang="it-IT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r>
              <a:rPr kumimoji="0" lang="it-IT" altLang="it-IT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Vitamine, Minerali e Oligoelementi</a:t>
            </a:r>
            <a:br>
              <a:rPr kumimoji="0" lang="it-IT" altLang="it-IT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r>
              <a:rPr kumimoji="0" lang="it-IT" altLang="it-IT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Acidi Grassi Essenziali</a:t>
            </a:r>
            <a:br>
              <a:rPr kumimoji="0" lang="it-IT" altLang="it-IT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r>
              <a:rPr kumimoji="0" lang="it-IT" altLang="it-IT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Fibre Alimentari</a:t>
            </a:r>
            <a:br>
              <a:rPr kumimoji="0" lang="it-IT" altLang="it-IT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r>
              <a:rPr kumimoji="0" lang="it-IT" altLang="it-IT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Acqua</a:t>
            </a:r>
          </a:p>
        </p:txBody>
      </p:sp>
      <p:sp>
        <p:nvSpPr>
          <p:cNvPr id="24582" name="POCHI NUTRIENTI">
            <a:extLst>
              <a:ext uri="{FF2B5EF4-FFF2-40B4-BE49-F238E27FC236}">
                <a16:creationId xmlns:a16="http://schemas.microsoft.com/office/drawing/2014/main" id="{FEEF5DE8-1777-07BF-0BDB-C05B5076E4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94500" y="4699000"/>
            <a:ext cx="4572000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34289" tIns="34289" rIns="34289" bIns="34289">
            <a:spAutoFit/>
          </a:bodyPr>
          <a:lstStyle>
            <a:lvl1pPr defTabSz="130016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30016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30016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30016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30016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30016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30016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30016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30016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1300163" rtl="0" eaLnBrk="1" fontAlgn="base" latinLnBrk="0" hangingPunct="1">
              <a:lnSpc>
                <a:spcPct val="100000"/>
              </a:lnSpc>
              <a:spcBef>
                <a:spcPts val="2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800" b="1" i="0" u="none" strike="noStrike" kern="1200" cap="none" spc="0" normalizeH="0" baseline="0" noProof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  <a:sym typeface="Century Gothic" panose="020B0502020202020204" pitchFamily="34" charset="0"/>
              </a:rPr>
              <a:t>POCHI NUTRIENTI</a:t>
            </a:r>
          </a:p>
        </p:txBody>
      </p:sp>
      <p:sp>
        <p:nvSpPr>
          <p:cNvPr id="94" name="Right Triangle 93">
            <a:extLst>
              <a:ext uri="{FF2B5EF4-FFF2-40B4-BE49-F238E27FC236}">
                <a16:creationId xmlns:a16="http://schemas.microsoft.com/office/drawing/2014/main" id="{BFB54662-2344-A1EB-2617-DACE7A5348AC}"/>
              </a:ext>
            </a:extLst>
          </p:cNvPr>
          <p:cNvSpPr/>
          <p:nvPr/>
        </p:nvSpPr>
        <p:spPr>
          <a:xfrm rot="2700000">
            <a:off x="5633244" y="2324894"/>
            <a:ext cx="403225" cy="404813"/>
          </a:xfrm>
          <a:prstGeom prst="rt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419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5" name="Right Triangle 94">
            <a:extLst>
              <a:ext uri="{FF2B5EF4-FFF2-40B4-BE49-F238E27FC236}">
                <a16:creationId xmlns:a16="http://schemas.microsoft.com/office/drawing/2014/main" id="{06A6E1B0-C7A8-2566-518D-3003F1254CDD}"/>
              </a:ext>
            </a:extLst>
          </p:cNvPr>
          <p:cNvSpPr/>
          <p:nvPr/>
        </p:nvSpPr>
        <p:spPr>
          <a:xfrm rot="13500000">
            <a:off x="6203950" y="4791075"/>
            <a:ext cx="403225" cy="403225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419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9" name="Chord 98">
            <a:extLst>
              <a:ext uri="{FF2B5EF4-FFF2-40B4-BE49-F238E27FC236}">
                <a16:creationId xmlns:a16="http://schemas.microsoft.com/office/drawing/2014/main" id="{9C855D19-9A0C-CF6E-027E-AB1829C3051D}"/>
              </a:ext>
            </a:extLst>
          </p:cNvPr>
          <p:cNvSpPr/>
          <p:nvPr/>
        </p:nvSpPr>
        <p:spPr>
          <a:xfrm rot="17531494">
            <a:off x="2632075" y="3365500"/>
            <a:ext cx="3508375" cy="3508375"/>
          </a:xfrm>
          <a:prstGeom prst="chord">
            <a:avLst/>
          </a:prstGeom>
          <a:blipFill dpi="0" rotWithShape="0">
            <a:blip r:embed="rId2" cstate="email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419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0" name="Chord 99">
            <a:extLst>
              <a:ext uri="{FF2B5EF4-FFF2-40B4-BE49-F238E27FC236}">
                <a16:creationId xmlns:a16="http://schemas.microsoft.com/office/drawing/2014/main" id="{CC28C11F-098D-24DE-68CD-EDF539C05AFD}"/>
              </a:ext>
            </a:extLst>
          </p:cNvPr>
          <p:cNvSpPr/>
          <p:nvPr/>
        </p:nvSpPr>
        <p:spPr>
          <a:xfrm rot="6743704">
            <a:off x="5854700" y="2117725"/>
            <a:ext cx="3509963" cy="3509963"/>
          </a:xfrm>
          <a:prstGeom prst="chord">
            <a:avLst/>
          </a:prstGeom>
          <a:blipFill dpi="0" rotWithShape="0">
            <a:blip r:embed="rId3" cstate="email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419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587" name="Rectangle 100">
            <a:extLst>
              <a:ext uri="{FF2B5EF4-FFF2-40B4-BE49-F238E27FC236}">
                <a16:creationId xmlns:a16="http://schemas.microsoft.com/office/drawing/2014/main" id="{F2EC587C-C34C-06BB-D4EC-C06EBEE3F4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38288" y="2565400"/>
            <a:ext cx="3897312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Grassi Saturi</a:t>
            </a:r>
            <a:br>
              <a:rPr kumimoji="0" lang="it-IT" altLang="it-IT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r>
              <a:rPr kumimoji="0" lang="it-IT" altLang="it-IT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Carboidrati Semplici</a:t>
            </a:r>
            <a:br>
              <a:rPr kumimoji="0" lang="it-IT" altLang="it-IT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r>
              <a:rPr kumimoji="0" lang="it-IT" altLang="it-IT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Caffè / Alcool</a:t>
            </a:r>
            <a:br>
              <a:rPr kumimoji="0" lang="it-IT" altLang="it-IT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r>
              <a:rPr kumimoji="0" lang="it-IT" altLang="it-IT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Zucchero / Sale</a:t>
            </a:r>
            <a:br>
              <a:rPr kumimoji="0" lang="it-IT" altLang="it-IT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r>
              <a:rPr kumimoji="0" lang="it-IT" altLang="it-IT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Aromi artificiali e Coloranti</a:t>
            </a:r>
            <a:br>
              <a:rPr kumimoji="0" lang="it-IT" altLang="it-IT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r>
              <a:rPr kumimoji="0" lang="it-IT" altLang="it-IT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Conservanti / Pesticidi / Ormoni</a:t>
            </a:r>
          </a:p>
        </p:txBody>
      </p:sp>
      <p:sp>
        <p:nvSpPr>
          <p:cNvPr id="14" name="Rectangle 84">
            <a:extLst>
              <a:ext uri="{FF2B5EF4-FFF2-40B4-BE49-F238E27FC236}">
                <a16:creationId xmlns:a16="http://schemas.microsoft.com/office/drawing/2014/main" id="{8D0C3B06-1CB1-7061-D946-5E70D52AB0A6}"/>
              </a:ext>
            </a:extLst>
          </p:cNvPr>
          <p:cNvSpPr/>
          <p:nvPr/>
        </p:nvSpPr>
        <p:spPr>
          <a:xfrm>
            <a:off x="-9525" y="701675"/>
            <a:ext cx="12192000" cy="561975"/>
          </a:xfrm>
          <a:prstGeom prst="rect">
            <a:avLst/>
          </a:prstGeom>
          <a:ln w="12700">
            <a:miter lim="400000"/>
          </a:ln>
        </p:spPr>
        <p:txBody>
          <a:bodyPr lIns="34289" tIns="34289" rIns="34289" bIns="34289">
            <a:spAutoFit/>
          </a:bodyPr>
          <a:lstStyle/>
          <a:p>
            <a:pPr marL="0" marR="0" lvl="0" indent="0" algn="ctr" defTabSz="650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Le </a:t>
            </a:r>
            <a:r>
              <a:rPr kumimoji="0" lang="es-419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nostre</a:t>
            </a:r>
            <a:r>
              <a:rPr kumimoji="0" lang="es-419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</a:t>
            </a:r>
            <a:r>
              <a:rPr kumimoji="0" lang="es-419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abitudini</a:t>
            </a:r>
            <a:r>
              <a:rPr kumimoji="0" lang="es-419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</a:t>
            </a:r>
            <a:r>
              <a:rPr kumimoji="0" lang="es-419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alimentari</a:t>
            </a:r>
            <a:r>
              <a:rPr kumimoji="0" lang="es-419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</a:t>
            </a:r>
            <a:r>
              <a:rPr kumimoji="0" lang="es-419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sono</a:t>
            </a:r>
            <a:r>
              <a:rPr kumimoji="0" lang="es-419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</a:t>
            </a:r>
            <a:r>
              <a:rPr kumimoji="0" lang="es-419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spesso</a:t>
            </a:r>
            <a:r>
              <a:rPr kumimoji="0" lang="es-419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“SBILANCIATE”:</a:t>
            </a:r>
          </a:p>
        </p:txBody>
      </p:sp>
      <p:pic>
        <p:nvPicPr>
          <p:cNvPr id="24589" name="Picture 8">
            <a:extLst>
              <a:ext uri="{FF2B5EF4-FFF2-40B4-BE49-F238E27FC236}">
                <a16:creationId xmlns:a16="http://schemas.microsoft.com/office/drawing/2014/main" id="{032C173B-5CA3-04A6-D4CE-FF498B447D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47413" y="7059613"/>
            <a:ext cx="965200" cy="22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74C6788-FC48-6A76-C1A5-A7DD28F6D763}"/>
              </a:ext>
            </a:extLst>
          </p:cNvPr>
          <p:cNvSpPr txBox="1"/>
          <p:nvPr/>
        </p:nvSpPr>
        <p:spPr>
          <a:xfrm>
            <a:off x="3027363" y="104775"/>
            <a:ext cx="5956300" cy="52228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Century Gothic" charset="0"/>
                <a:cs typeface="Arial" panose="020B0604020202020204" pitchFamily="34" charset="0"/>
              </a:rPr>
              <a:t>2. PILASTRI DEL BENESSERE</a:t>
            </a:r>
          </a:p>
        </p:txBody>
      </p:sp>
      <p:pic>
        <p:nvPicPr>
          <p:cNvPr id="24591" name="Immagine 1" descr="Immagine che contiene testo, Carattere, logo, bianco&#10;&#10;Descrizione generata automaticamente">
            <a:extLst>
              <a:ext uri="{FF2B5EF4-FFF2-40B4-BE49-F238E27FC236}">
                <a16:creationId xmlns:a16="http://schemas.microsoft.com/office/drawing/2014/main" id="{5D0940B0-0D7C-A4B6-7964-A50231ADAE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440863" y="6156325"/>
            <a:ext cx="2540000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World Health Organization.png" descr="World Health Organization.png">
            <a:extLst>
              <a:ext uri="{FF2B5EF4-FFF2-40B4-BE49-F238E27FC236}">
                <a16:creationId xmlns:a16="http://schemas.microsoft.com/office/drawing/2014/main" id="{58A92172-0C3E-85AE-9A2F-6C178323F7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985838"/>
            <a:ext cx="1674813" cy="1420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25603" name="Graphic 2">
            <a:extLst>
              <a:ext uri="{FF2B5EF4-FFF2-40B4-BE49-F238E27FC236}">
                <a16:creationId xmlns:a16="http://schemas.microsoft.com/office/drawing/2014/main" id="{05A9948B-A58B-F437-CE99-3AEB8AECA5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254375"/>
            <a:ext cx="12274550" cy="3471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4" name="Rectangle 4">
            <a:extLst>
              <a:ext uri="{FF2B5EF4-FFF2-40B4-BE49-F238E27FC236}">
                <a16:creationId xmlns:a16="http://schemas.microsoft.com/office/drawing/2014/main" id="{74B8EA94-AFB7-2911-5A21-1BD358AE30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2013" y="987425"/>
            <a:ext cx="9950450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34289" tIns="34289" rIns="34289" bIns="34289">
            <a:spAutoFit/>
          </a:bodyPr>
          <a:lstStyle>
            <a:lvl1pPr defTabSz="649288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6492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6492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6492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6492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492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492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492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492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6492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800" b="1" i="0" u="none" strike="noStrike" kern="1200" cap="none" spc="0" normalizeH="0" baseline="0" noProof="0">
                <a:ln>
                  <a:noFill/>
                </a:ln>
                <a:solidFill>
                  <a:srgbClr val="0075C2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CONSEGUENZE di una Nutrizione non Bilanciata</a:t>
            </a:r>
            <a:endParaRPr kumimoji="0" lang="es-419" altLang="it-IT" sz="2800" b="1" i="0" u="none" strike="noStrike" kern="1200" cap="none" spc="0" normalizeH="0" baseline="0" noProof="0">
              <a:ln>
                <a:noFill/>
              </a:ln>
              <a:solidFill>
                <a:srgbClr val="0075C2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25605" name="Rectangle 5">
            <a:extLst>
              <a:ext uri="{FF2B5EF4-FFF2-40B4-BE49-F238E27FC236}">
                <a16:creationId xmlns:a16="http://schemas.microsoft.com/office/drawing/2014/main" id="{E2488B6F-AB96-2EDE-F117-89DAFD7ECE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63775" y="1585913"/>
            <a:ext cx="964247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Statistiche dell’Organizzazione Mondiale della Sanità</a:t>
            </a:r>
            <a:endParaRPr kumimoji="0" lang="es-419" altLang="it-IT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737C5531-0420-679B-B499-9D7F252D2661}"/>
              </a:ext>
            </a:extLst>
          </p:cNvPr>
          <p:cNvSpPr/>
          <p:nvPr/>
        </p:nvSpPr>
        <p:spPr>
          <a:xfrm>
            <a:off x="285750" y="2422525"/>
            <a:ext cx="11620500" cy="4968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7</a:t>
            </a: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visite su </a:t>
            </a:r>
            <a:r>
              <a:rPr kumimoji="0" lang="it-IT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10</a:t>
            </a: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 Cattive Abitudini Alimentari</a:t>
            </a:r>
            <a:endParaRPr kumimoji="0" lang="it-IT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" name="Cornice 13">
            <a:extLst>
              <a:ext uri="{FF2B5EF4-FFF2-40B4-BE49-F238E27FC236}">
                <a16:creationId xmlns:a16="http://schemas.microsoft.com/office/drawing/2014/main" id="{8E7379C7-2D5F-03F3-5AA6-A24C127410FF}"/>
              </a:ext>
            </a:extLst>
          </p:cNvPr>
          <p:cNvSpPr>
            <a:spLocks noChangeAspect="1"/>
          </p:cNvSpPr>
          <p:nvPr/>
        </p:nvSpPr>
        <p:spPr>
          <a:xfrm>
            <a:off x="388938" y="3884613"/>
            <a:ext cx="215900" cy="217487"/>
          </a:xfrm>
          <a:prstGeom prst="frame">
            <a:avLst/>
          </a:prstGeom>
          <a:solidFill>
            <a:srgbClr val="0080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3944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9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  <a:sym typeface="Century Gothic"/>
            </a:endParaRP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21B8BCCC-8B20-D347-DED5-20E1AE8D6A28}"/>
              </a:ext>
            </a:extLst>
          </p:cNvPr>
          <p:cNvSpPr txBox="1"/>
          <p:nvPr/>
        </p:nvSpPr>
        <p:spPr>
          <a:xfrm>
            <a:off x="852488" y="3792538"/>
            <a:ext cx="1614487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3944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n-ea"/>
                <a:cs typeface="+mn-cs"/>
                <a:sym typeface="Century Gothic"/>
              </a:rPr>
              <a:t>Stanchezza</a:t>
            </a:r>
          </a:p>
        </p:txBody>
      </p:sp>
      <p:sp>
        <p:nvSpPr>
          <p:cNvPr id="18" name="Cornice 17">
            <a:extLst>
              <a:ext uri="{FF2B5EF4-FFF2-40B4-BE49-F238E27FC236}">
                <a16:creationId xmlns:a16="http://schemas.microsoft.com/office/drawing/2014/main" id="{15A24C09-8767-AA5D-44D8-6468AB4C87F4}"/>
              </a:ext>
            </a:extLst>
          </p:cNvPr>
          <p:cNvSpPr>
            <a:spLocks noChangeAspect="1"/>
          </p:cNvSpPr>
          <p:nvPr/>
        </p:nvSpPr>
        <p:spPr>
          <a:xfrm>
            <a:off x="388938" y="4192588"/>
            <a:ext cx="215900" cy="217487"/>
          </a:xfrm>
          <a:prstGeom prst="frame">
            <a:avLst/>
          </a:prstGeom>
          <a:solidFill>
            <a:srgbClr val="0080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3944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9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  <a:sym typeface="Century Gothic"/>
            </a:endParaRP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20A55911-390C-26C6-748F-BFEC08DBAD20}"/>
              </a:ext>
            </a:extLst>
          </p:cNvPr>
          <p:cNvSpPr txBox="1"/>
          <p:nvPr/>
        </p:nvSpPr>
        <p:spPr>
          <a:xfrm>
            <a:off x="852488" y="4102100"/>
            <a:ext cx="1471612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3944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n-ea"/>
                <a:cs typeface="+mn-cs"/>
                <a:sym typeface="Century Gothic"/>
              </a:rPr>
              <a:t>Stitichezza</a:t>
            </a: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822C539D-3293-40BA-7527-5B6ACFDA6370}"/>
              </a:ext>
            </a:extLst>
          </p:cNvPr>
          <p:cNvSpPr txBox="1"/>
          <p:nvPr/>
        </p:nvSpPr>
        <p:spPr>
          <a:xfrm>
            <a:off x="852488" y="4411663"/>
            <a:ext cx="1628775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3944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n-ea"/>
                <a:cs typeface="+mn-cs"/>
                <a:sym typeface="Century Gothic"/>
              </a:rPr>
              <a:t>Mal di testa</a:t>
            </a:r>
          </a:p>
        </p:txBody>
      </p:sp>
      <p:sp>
        <p:nvSpPr>
          <p:cNvPr id="21" name="Cornice 20">
            <a:extLst>
              <a:ext uri="{FF2B5EF4-FFF2-40B4-BE49-F238E27FC236}">
                <a16:creationId xmlns:a16="http://schemas.microsoft.com/office/drawing/2014/main" id="{0365C6B0-4E84-6932-2888-4DCDA8383EB1}"/>
              </a:ext>
            </a:extLst>
          </p:cNvPr>
          <p:cNvSpPr>
            <a:spLocks noChangeAspect="1"/>
          </p:cNvSpPr>
          <p:nvPr/>
        </p:nvSpPr>
        <p:spPr>
          <a:xfrm>
            <a:off x="4170363" y="4198938"/>
            <a:ext cx="215900" cy="217487"/>
          </a:xfrm>
          <a:prstGeom prst="frame">
            <a:avLst/>
          </a:prstGeom>
          <a:solidFill>
            <a:srgbClr val="0080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3944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9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  <a:sym typeface="Century Gothic"/>
            </a:endParaRP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E7E4D11B-9ECC-C694-4B02-F8C27C6A3D7B}"/>
              </a:ext>
            </a:extLst>
          </p:cNvPr>
          <p:cNvSpPr txBox="1"/>
          <p:nvPr/>
        </p:nvSpPr>
        <p:spPr>
          <a:xfrm>
            <a:off x="4632325" y="4108450"/>
            <a:ext cx="1111250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3944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n-ea"/>
                <a:cs typeface="+mn-cs"/>
                <a:sym typeface="Century Gothic"/>
              </a:rPr>
              <a:t>Allergie</a:t>
            </a:r>
          </a:p>
        </p:txBody>
      </p:sp>
      <p:sp>
        <p:nvSpPr>
          <p:cNvPr id="23" name="Cornice 22">
            <a:extLst>
              <a:ext uri="{FF2B5EF4-FFF2-40B4-BE49-F238E27FC236}">
                <a16:creationId xmlns:a16="http://schemas.microsoft.com/office/drawing/2014/main" id="{53C062E3-ECA1-D3C5-9239-5655AD08C095}"/>
              </a:ext>
            </a:extLst>
          </p:cNvPr>
          <p:cNvSpPr>
            <a:spLocks noChangeAspect="1"/>
          </p:cNvSpPr>
          <p:nvPr/>
        </p:nvSpPr>
        <p:spPr>
          <a:xfrm>
            <a:off x="4170363" y="4508500"/>
            <a:ext cx="215900" cy="215900"/>
          </a:xfrm>
          <a:prstGeom prst="frame">
            <a:avLst/>
          </a:prstGeom>
          <a:solidFill>
            <a:srgbClr val="0080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3944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9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  <a:sym typeface="Century Gothic"/>
            </a:endParaRPr>
          </a:p>
        </p:txBody>
      </p: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21D82C88-8CAB-3E9B-A82E-6E9E0060B345}"/>
              </a:ext>
            </a:extLst>
          </p:cNvPr>
          <p:cNvSpPr txBox="1"/>
          <p:nvPr/>
        </p:nvSpPr>
        <p:spPr>
          <a:xfrm>
            <a:off x="4632325" y="4416425"/>
            <a:ext cx="1208088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3944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n-ea"/>
                <a:cs typeface="+mn-cs"/>
                <a:sym typeface="Century Gothic"/>
              </a:rPr>
              <a:t>Insonnia</a:t>
            </a:r>
          </a:p>
        </p:txBody>
      </p:sp>
      <p:sp>
        <p:nvSpPr>
          <p:cNvPr id="25" name="Cornice 24">
            <a:extLst>
              <a:ext uri="{FF2B5EF4-FFF2-40B4-BE49-F238E27FC236}">
                <a16:creationId xmlns:a16="http://schemas.microsoft.com/office/drawing/2014/main" id="{C4E01651-B410-0731-B92A-D47D3508C745}"/>
              </a:ext>
            </a:extLst>
          </p:cNvPr>
          <p:cNvSpPr>
            <a:spLocks noChangeAspect="1"/>
          </p:cNvSpPr>
          <p:nvPr/>
        </p:nvSpPr>
        <p:spPr>
          <a:xfrm>
            <a:off x="4170363" y="4818063"/>
            <a:ext cx="215900" cy="215900"/>
          </a:xfrm>
          <a:prstGeom prst="frame">
            <a:avLst/>
          </a:prstGeom>
          <a:solidFill>
            <a:srgbClr val="0080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3944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9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  <a:sym typeface="Century Gothic"/>
            </a:endParaRPr>
          </a:p>
        </p:txBody>
      </p: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73AD6D5B-F146-A3BF-A9DB-7C2CA18E67A0}"/>
              </a:ext>
            </a:extLst>
          </p:cNvPr>
          <p:cNvSpPr txBox="1"/>
          <p:nvPr/>
        </p:nvSpPr>
        <p:spPr>
          <a:xfrm>
            <a:off x="4632325" y="4725988"/>
            <a:ext cx="857250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3944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n-ea"/>
                <a:cs typeface="+mn-cs"/>
                <a:sym typeface="Century Gothic"/>
              </a:rPr>
              <a:t>Ansia</a:t>
            </a:r>
          </a:p>
        </p:txBody>
      </p:sp>
      <p:sp>
        <p:nvSpPr>
          <p:cNvPr id="27" name="Cornice 26">
            <a:extLst>
              <a:ext uri="{FF2B5EF4-FFF2-40B4-BE49-F238E27FC236}">
                <a16:creationId xmlns:a16="http://schemas.microsoft.com/office/drawing/2014/main" id="{96AC355A-68E9-E40A-D8E3-E15680190584}"/>
              </a:ext>
            </a:extLst>
          </p:cNvPr>
          <p:cNvSpPr>
            <a:spLocks noChangeAspect="1"/>
          </p:cNvSpPr>
          <p:nvPr/>
        </p:nvSpPr>
        <p:spPr>
          <a:xfrm>
            <a:off x="4170363" y="5126038"/>
            <a:ext cx="215900" cy="215900"/>
          </a:xfrm>
          <a:prstGeom prst="frame">
            <a:avLst/>
          </a:prstGeom>
          <a:solidFill>
            <a:srgbClr val="0080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3944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9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  <a:sym typeface="Century Gothic"/>
            </a:endParaRPr>
          </a:p>
        </p:txBody>
      </p:sp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CA06E2B4-3833-7262-E5E7-ADE40ECEF55B}"/>
              </a:ext>
            </a:extLst>
          </p:cNvPr>
          <p:cNvSpPr txBox="1"/>
          <p:nvPr/>
        </p:nvSpPr>
        <p:spPr>
          <a:xfrm>
            <a:off x="4632325" y="5033963"/>
            <a:ext cx="842963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3944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n-ea"/>
                <a:cs typeface="+mn-cs"/>
                <a:sym typeface="Century Gothic"/>
              </a:rPr>
              <a:t>Stress</a:t>
            </a:r>
          </a:p>
        </p:txBody>
      </p:sp>
      <p:sp>
        <p:nvSpPr>
          <p:cNvPr id="29" name="Cornice 28">
            <a:extLst>
              <a:ext uri="{FF2B5EF4-FFF2-40B4-BE49-F238E27FC236}">
                <a16:creationId xmlns:a16="http://schemas.microsoft.com/office/drawing/2014/main" id="{5E9A5660-C002-6273-A368-15DF33E71893}"/>
              </a:ext>
            </a:extLst>
          </p:cNvPr>
          <p:cNvSpPr>
            <a:spLocks noChangeAspect="1"/>
          </p:cNvSpPr>
          <p:nvPr/>
        </p:nvSpPr>
        <p:spPr>
          <a:xfrm>
            <a:off x="4170363" y="5434013"/>
            <a:ext cx="215900" cy="215900"/>
          </a:xfrm>
          <a:prstGeom prst="frame">
            <a:avLst/>
          </a:prstGeom>
          <a:solidFill>
            <a:srgbClr val="0080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3944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9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  <a:sym typeface="Century Gothic"/>
            </a:endParaRPr>
          </a:p>
        </p:txBody>
      </p:sp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2425780B-7913-C428-E698-126EB50EC3FC}"/>
              </a:ext>
            </a:extLst>
          </p:cNvPr>
          <p:cNvSpPr txBox="1"/>
          <p:nvPr/>
        </p:nvSpPr>
        <p:spPr>
          <a:xfrm>
            <a:off x="4632325" y="5341938"/>
            <a:ext cx="1587500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3944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n-ea"/>
                <a:cs typeface="+mn-cs"/>
                <a:sym typeface="Century Gothic"/>
              </a:rPr>
              <a:t>Nervosismo</a:t>
            </a:r>
          </a:p>
        </p:txBody>
      </p:sp>
      <p:sp>
        <p:nvSpPr>
          <p:cNvPr id="31" name="Cornice 30">
            <a:extLst>
              <a:ext uri="{FF2B5EF4-FFF2-40B4-BE49-F238E27FC236}">
                <a16:creationId xmlns:a16="http://schemas.microsoft.com/office/drawing/2014/main" id="{CA4BA19C-06D0-85F2-100A-47A2B2E5077A}"/>
              </a:ext>
            </a:extLst>
          </p:cNvPr>
          <p:cNvSpPr>
            <a:spLocks noChangeAspect="1"/>
          </p:cNvSpPr>
          <p:nvPr/>
        </p:nvSpPr>
        <p:spPr>
          <a:xfrm>
            <a:off x="4170363" y="5741988"/>
            <a:ext cx="215900" cy="215900"/>
          </a:xfrm>
          <a:prstGeom prst="frame">
            <a:avLst/>
          </a:prstGeom>
          <a:solidFill>
            <a:srgbClr val="0080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3944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9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  <a:sym typeface="Century Gothic"/>
            </a:endParaRPr>
          </a:p>
        </p:txBody>
      </p:sp>
      <p:sp>
        <p:nvSpPr>
          <p:cNvPr id="32" name="CasellaDiTesto 31">
            <a:extLst>
              <a:ext uri="{FF2B5EF4-FFF2-40B4-BE49-F238E27FC236}">
                <a16:creationId xmlns:a16="http://schemas.microsoft.com/office/drawing/2014/main" id="{F9D39C9D-B6CB-CA58-6D54-06936DAD9AD4}"/>
              </a:ext>
            </a:extLst>
          </p:cNvPr>
          <p:cNvSpPr txBox="1"/>
          <p:nvPr/>
        </p:nvSpPr>
        <p:spPr>
          <a:xfrm>
            <a:off x="4632325" y="5649913"/>
            <a:ext cx="2019300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3944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n-ea"/>
                <a:cs typeface="+mn-cs"/>
                <a:sym typeface="Century Gothic"/>
              </a:rPr>
              <a:t>Sbalzi d’umore</a:t>
            </a:r>
          </a:p>
        </p:txBody>
      </p:sp>
      <p:sp>
        <p:nvSpPr>
          <p:cNvPr id="33" name="Cornice 32">
            <a:extLst>
              <a:ext uri="{FF2B5EF4-FFF2-40B4-BE49-F238E27FC236}">
                <a16:creationId xmlns:a16="http://schemas.microsoft.com/office/drawing/2014/main" id="{B18DE202-756D-5F73-0A71-28E14FA4F8FC}"/>
              </a:ext>
            </a:extLst>
          </p:cNvPr>
          <p:cNvSpPr>
            <a:spLocks noChangeAspect="1"/>
          </p:cNvSpPr>
          <p:nvPr/>
        </p:nvSpPr>
        <p:spPr>
          <a:xfrm>
            <a:off x="388938" y="4789488"/>
            <a:ext cx="215900" cy="215900"/>
          </a:xfrm>
          <a:prstGeom prst="frame">
            <a:avLst/>
          </a:prstGeom>
          <a:solidFill>
            <a:srgbClr val="0080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3944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9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  <a:sym typeface="Century Gothic"/>
            </a:endParaRPr>
          </a:p>
        </p:txBody>
      </p:sp>
      <p:sp>
        <p:nvSpPr>
          <p:cNvPr id="34" name="CasellaDiTesto 33">
            <a:extLst>
              <a:ext uri="{FF2B5EF4-FFF2-40B4-BE49-F238E27FC236}">
                <a16:creationId xmlns:a16="http://schemas.microsoft.com/office/drawing/2014/main" id="{939747C1-B84F-A907-0F74-8D0DC3353327}"/>
              </a:ext>
            </a:extLst>
          </p:cNvPr>
          <p:cNvSpPr txBox="1"/>
          <p:nvPr/>
        </p:nvSpPr>
        <p:spPr>
          <a:xfrm>
            <a:off x="852488" y="4697413"/>
            <a:ext cx="2335212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3944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n-ea"/>
                <a:cs typeface="+mn-cs"/>
                <a:sym typeface="Century Gothic"/>
              </a:rPr>
              <a:t>Problemi digestivi</a:t>
            </a:r>
          </a:p>
        </p:txBody>
      </p:sp>
      <p:sp>
        <p:nvSpPr>
          <p:cNvPr id="35" name="Cornice 34">
            <a:extLst>
              <a:ext uri="{FF2B5EF4-FFF2-40B4-BE49-F238E27FC236}">
                <a16:creationId xmlns:a16="http://schemas.microsoft.com/office/drawing/2014/main" id="{A9D5FD96-3B98-A146-758C-4F887B713D49}"/>
              </a:ext>
            </a:extLst>
          </p:cNvPr>
          <p:cNvSpPr>
            <a:spLocks noChangeAspect="1"/>
          </p:cNvSpPr>
          <p:nvPr/>
        </p:nvSpPr>
        <p:spPr>
          <a:xfrm>
            <a:off x="388938" y="5097463"/>
            <a:ext cx="215900" cy="215900"/>
          </a:xfrm>
          <a:prstGeom prst="frame">
            <a:avLst/>
          </a:prstGeom>
          <a:solidFill>
            <a:srgbClr val="0080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3944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9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  <a:sym typeface="Century Gothic"/>
            </a:endParaRPr>
          </a:p>
        </p:txBody>
      </p:sp>
      <p:sp>
        <p:nvSpPr>
          <p:cNvPr id="36" name="Cornice 35">
            <a:extLst>
              <a:ext uri="{FF2B5EF4-FFF2-40B4-BE49-F238E27FC236}">
                <a16:creationId xmlns:a16="http://schemas.microsoft.com/office/drawing/2014/main" id="{7BE2114F-FBF5-CD7A-AAC0-6143DC0F53B4}"/>
              </a:ext>
            </a:extLst>
          </p:cNvPr>
          <p:cNvSpPr>
            <a:spLocks noChangeAspect="1"/>
          </p:cNvSpPr>
          <p:nvPr/>
        </p:nvSpPr>
        <p:spPr>
          <a:xfrm>
            <a:off x="388938" y="5407025"/>
            <a:ext cx="215900" cy="215900"/>
          </a:xfrm>
          <a:prstGeom prst="frame">
            <a:avLst/>
          </a:prstGeom>
          <a:solidFill>
            <a:srgbClr val="0080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3944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9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  <a:sym typeface="Century Gothic"/>
            </a:endParaRPr>
          </a:p>
        </p:txBody>
      </p:sp>
      <p:sp>
        <p:nvSpPr>
          <p:cNvPr id="37" name="CasellaDiTesto 36">
            <a:extLst>
              <a:ext uri="{FF2B5EF4-FFF2-40B4-BE49-F238E27FC236}">
                <a16:creationId xmlns:a16="http://schemas.microsoft.com/office/drawing/2014/main" id="{CDE990F6-FBEA-D851-A31A-2D39B0BC8080}"/>
              </a:ext>
            </a:extLst>
          </p:cNvPr>
          <p:cNvSpPr txBox="1"/>
          <p:nvPr/>
        </p:nvSpPr>
        <p:spPr>
          <a:xfrm>
            <a:off x="852488" y="5006975"/>
            <a:ext cx="3090862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3944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n-ea"/>
                <a:cs typeface="+mn-cs"/>
                <a:sym typeface="Century Gothic"/>
              </a:rPr>
              <a:t>Perdita tono muscolare</a:t>
            </a:r>
          </a:p>
        </p:txBody>
      </p:sp>
      <p:sp>
        <p:nvSpPr>
          <p:cNvPr id="38" name="Cornice 37">
            <a:extLst>
              <a:ext uri="{FF2B5EF4-FFF2-40B4-BE49-F238E27FC236}">
                <a16:creationId xmlns:a16="http://schemas.microsoft.com/office/drawing/2014/main" id="{9782E8E2-7C2B-26AF-1ACE-0DCD77574524}"/>
              </a:ext>
            </a:extLst>
          </p:cNvPr>
          <p:cNvSpPr>
            <a:spLocks noChangeAspect="1"/>
          </p:cNvSpPr>
          <p:nvPr/>
        </p:nvSpPr>
        <p:spPr>
          <a:xfrm>
            <a:off x="388938" y="5715000"/>
            <a:ext cx="215900" cy="215900"/>
          </a:xfrm>
          <a:prstGeom prst="frame">
            <a:avLst/>
          </a:prstGeom>
          <a:solidFill>
            <a:srgbClr val="0080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3944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9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  <a:sym typeface="Century Gothic"/>
            </a:endParaRPr>
          </a:p>
        </p:txBody>
      </p:sp>
      <p:sp>
        <p:nvSpPr>
          <p:cNvPr id="39" name="CasellaDiTesto 38">
            <a:extLst>
              <a:ext uri="{FF2B5EF4-FFF2-40B4-BE49-F238E27FC236}">
                <a16:creationId xmlns:a16="http://schemas.microsoft.com/office/drawing/2014/main" id="{B0124B72-FEFC-9771-7C39-8174229F080F}"/>
              </a:ext>
            </a:extLst>
          </p:cNvPr>
          <p:cNvSpPr txBox="1"/>
          <p:nvPr/>
        </p:nvSpPr>
        <p:spPr>
          <a:xfrm>
            <a:off x="852488" y="5314950"/>
            <a:ext cx="2689225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3944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n-ea"/>
                <a:cs typeface="+mn-cs"/>
                <a:sym typeface="Century Gothic"/>
              </a:rPr>
              <a:t>Problemi della pelle</a:t>
            </a:r>
          </a:p>
        </p:txBody>
      </p:sp>
      <p:sp>
        <p:nvSpPr>
          <p:cNvPr id="40" name="CasellaDiTesto 39">
            <a:extLst>
              <a:ext uri="{FF2B5EF4-FFF2-40B4-BE49-F238E27FC236}">
                <a16:creationId xmlns:a16="http://schemas.microsoft.com/office/drawing/2014/main" id="{499D492D-E7FC-79A9-1DD1-7BD677660C81}"/>
              </a:ext>
            </a:extLst>
          </p:cNvPr>
          <p:cNvSpPr txBox="1"/>
          <p:nvPr/>
        </p:nvSpPr>
        <p:spPr>
          <a:xfrm>
            <a:off x="852488" y="5622925"/>
            <a:ext cx="3362325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3944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n-ea"/>
                <a:cs typeface="+mn-cs"/>
                <a:sym typeface="Century Gothic"/>
              </a:rPr>
              <a:t>Problemi a denti/gengive</a:t>
            </a:r>
          </a:p>
        </p:txBody>
      </p:sp>
      <p:sp>
        <p:nvSpPr>
          <p:cNvPr id="41" name="Cornice 40">
            <a:extLst>
              <a:ext uri="{FF2B5EF4-FFF2-40B4-BE49-F238E27FC236}">
                <a16:creationId xmlns:a16="http://schemas.microsoft.com/office/drawing/2014/main" id="{93937192-0C80-F96E-FE17-8F33A835EAB6}"/>
              </a:ext>
            </a:extLst>
          </p:cNvPr>
          <p:cNvSpPr>
            <a:spLocks noChangeAspect="1"/>
          </p:cNvSpPr>
          <p:nvPr/>
        </p:nvSpPr>
        <p:spPr>
          <a:xfrm>
            <a:off x="388938" y="4503738"/>
            <a:ext cx="215900" cy="215900"/>
          </a:xfrm>
          <a:prstGeom prst="frame">
            <a:avLst/>
          </a:prstGeom>
          <a:solidFill>
            <a:srgbClr val="0080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3944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9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  <a:sym typeface="Century Gothic"/>
            </a:endParaRPr>
          </a:p>
        </p:txBody>
      </p:sp>
      <p:sp>
        <p:nvSpPr>
          <p:cNvPr id="42" name="Cornice 41">
            <a:extLst>
              <a:ext uri="{FF2B5EF4-FFF2-40B4-BE49-F238E27FC236}">
                <a16:creationId xmlns:a16="http://schemas.microsoft.com/office/drawing/2014/main" id="{C4F09705-F4D7-51A1-2444-F830262E22B8}"/>
              </a:ext>
            </a:extLst>
          </p:cNvPr>
          <p:cNvSpPr>
            <a:spLocks noChangeAspect="1"/>
          </p:cNvSpPr>
          <p:nvPr/>
        </p:nvSpPr>
        <p:spPr>
          <a:xfrm>
            <a:off x="4170363" y="3890963"/>
            <a:ext cx="215900" cy="215900"/>
          </a:xfrm>
          <a:prstGeom prst="frame">
            <a:avLst/>
          </a:prstGeom>
          <a:solidFill>
            <a:srgbClr val="0080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3944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9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  <a:sym typeface="Century Gothic"/>
            </a:endParaRPr>
          </a:p>
        </p:txBody>
      </p:sp>
      <p:sp>
        <p:nvSpPr>
          <p:cNvPr id="43" name="CasellaDiTesto 42">
            <a:extLst>
              <a:ext uri="{FF2B5EF4-FFF2-40B4-BE49-F238E27FC236}">
                <a16:creationId xmlns:a16="http://schemas.microsoft.com/office/drawing/2014/main" id="{462E09F9-3DEF-3603-94D4-7B2685C416A9}"/>
              </a:ext>
            </a:extLst>
          </p:cNvPr>
          <p:cNvSpPr txBox="1"/>
          <p:nvPr/>
        </p:nvSpPr>
        <p:spPr>
          <a:xfrm>
            <a:off x="4632325" y="3798888"/>
            <a:ext cx="1949450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3944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n-ea"/>
                <a:cs typeface="+mn-cs"/>
                <a:sym typeface="Century Gothic"/>
              </a:rPr>
              <a:t>Fame nervosa</a:t>
            </a:r>
          </a:p>
        </p:txBody>
      </p:sp>
      <p:sp>
        <p:nvSpPr>
          <p:cNvPr id="44" name="Cornice 43">
            <a:extLst>
              <a:ext uri="{FF2B5EF4-FFF2-40B4-BE49-F238E27FC236}">
                <a16:creationId xmlns:a16="http://schemas.microsoft.com/office/drawing/2014/main" id="{29531637-F6DC-5B11-C09B-F6F0F8A0EA68}"/>
              </a:ext>
            </a:extLst>
          </p:cNvPr>
          <p:cNvSpPr>
            <a:spLocks noChangeAspect="1"/>
          </p:cNvSpPr>
          <p:nvPr/>
        </p:nvSpPr>
        <p:spPr>
          <a:xfrm>
            <a:off x="6808788" y="3840163"/>
            <a:ext cx="315912" cy="315912"/>
          </a:xfrm>
          <a:prstGeom prst="frame">
            <a:avLst/>
          </a:prstGeom>
          <a:solidFill>
            <a:srgbClr val="0080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3944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9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  <a:sym typeface="Century Gothic"/>
            </a:endParaRPr>
          </a:p>
        </p:txBody>
      </p:sp>
      <p:sp>
        <p:nvSpPr>
          <p:cNvPr id="45" name="CasellaDiTesto 44">
            <a:extLst>
              <a:ext uri="{FF2B5EF4-FFF2-40B4-BE49-F238E27FC236}">
                <a16:creationId xmlns:a16="http://schemas.microsoft.com/office/drawing/2014/main" id="{5F21277E-1234-0421-75F7-236036E421BE}"/>
              </a:ext>
            </a:extLst>
          </p:cNvPr>
          <p:cNvSpPr txBox="1"/>
          <p:nvPr/>
        </p:nvSpPr>
        <p:spPr>
          <a:xfrm>
            <a:off x="7321550" y="3798888"/>
            <a:ext cx="3341688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3944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n-ea"/>
                <a:cs typeface="+mn-cs"/>
                <a:sym typeface="Century Gothic"/>
              </a:rPr>
              <a:t>SOVRAPPESO/SOTTOPESO</a:t>
            </a:r>
          </a:p>
        </p:txBody>
      </p:sp>
      <p:sp>
        <p:nvSpPr>
          <p:cNvPr id="46" name="Cornice 45">
            <a:extLst>
              <a:ext uri="{FF2B5EF4-FFF2-40B4-BE49-F238E27FC236}">
                <a16:creationId xmlns:a16="http://schemas.microsoft.com/office/drawing/2014/main" id="{D4D4E21C-9F80-3E21-B886-C4C866E98673}"/>
              </a:ext>
            </a:extLst>
          </p:cNvPr>
          <p:cNvSpPr>
            <a:spLocks noChangeAspect="1"/>
          </p:cNvSpPr>
          <p:nvPr/>
        </p:nvSpPr>
        <p:spPr>
          <a:xfrm>
            <a:off x="6888163" y="4618038"/>
            <a:ext cx="215900" cy="215900"/>
          </a:xfrm>
          <a:prstGeom prst="fram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3944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9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  <a:sym typeface="Century Gothic"/>
            </a:endParaRPr>
          </a:p>
        </p:txBody>
      </p:sp>
      <p:sp>
        <p:nvSpPr>
          <p:cNvPr id="47" name="CasellaDiTesto 46">
            <a:extLst>
              <a:ext uri="{FF2B5EF4-FFF2-40B4-BE49-F238E27FC236}">
                <a16:creationId xmlns:a16="http://schemas.microsoft.com/office/drawing/2014/main" id="{3DC28B8C-4776-B727-FB11-25A31961C0D3}"/>
              </a:ext>
            </a:extLst>
          </p:cNvPr>
          <p:cNvSpPr txBox="1"/>
          <p:nvPr/>
        </p:nvSpPr>
        <p:spPr>
          <a:xfrm>
            <a:off x="7351713" y="4525963"/>
            <a:ext cx="3203575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3944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n-ea"/>
                <a:cs typeface="+mn-cs"/>
                <a:sym typeface="Century Gothic"/>
              </a:rPr>
              <a:t>Malattie cardiovascolari</a:t>
            </a:r>
          </a:p>
        </p:txBody>
      </p:sp>
      <p:sp>
        <p:nvSpPr>
          <p:cNvPr id="48" name="Cornice 47">
            <a:extLst>
              <a:ext uri="{FF2B5EF4-FFF2-40B4-BE49-F238E27FC236}">
                <a16:creationId xmlns:a16="http://schemas.microsoft.com/office/drawing/2014/main" id="{34C541D3-E165-C390-BE4A-C058201E9AB4}"/>
              </a:ext>
            </a:extLst>
          </p:cNvPr>
          <p:cNvSpPr>
            <a:spLocks noChangeAspect="1"/>
          </p:cNvSpPr>
          <p:nvPr/>
        </p:nvSpPr>
        <p:spPr>
          <a:xfrm>
            <a:off x="6888163" y="4926013"/>
            <a:ext cx="215900" cy="215900"/>
          </a:xfrm>
          <a:prstGeom prst="fram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3944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9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  <a:sym typeface="Century Gothic"/>
            </a:endParaRPr>
          </a:p>
        </p:txBody>
      </p:sp>
      <p:sp>
        <p:nvSpPr>
          <p:cNvPr id="49" name="CasellaDiTesto 48">
            <a:extLst>
              <a:ext uri="{FF2B5EF4-FFF2-40B4-BE49-F238E27FC236}">
                <a16:creationId xmlns:a16="http://schemas.microsoft.com/office/drawing/2014/main" id="{1897472A-CD81-F69F-BE0D-7758CB23F30B}"/>
              </a:ext>
            </a:extLst>
          </p:cNvPr>
          <p:cNvSpPr txBox="1"/>
          <p:nvPr/>
        </p:nvSpPr>
        <p:spPr>
          <a:xfrm>
            <a:off x="7351713" y="4833938"/>
            <a:ext cx="2541587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3944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n-ea"/>
                <a:cs typeface="+mn-cs"/>
                <a:sym typeface="Century Gothic"/>
              </a:rPr>
              <a:t>Problemi respiratori</a:t>
            </a:r>
          </a:p>
        </p:txBody>
      </p:sp>
      <p:sp>
        <p:nvSpPr>
          <p:cNvPr id="50" name="Cornice 49">
            <a:extLst>
              <a:ext uri="{FF2B5EF4-FFF2-40B4-BE49-F238E27FC236}">
                <a16:creationId xmlns:a16="http://schemas.microsoft.com/office/drawing/2014/main" id="{6D66E08D-1E09-BAE6-214D-7FF6D2F342AF}"/>
              </a:ext>
            </a:extLst>
          </p:cNvPr>
          <p:cNvSpPr>
            <a:spLocks noChangeAspect="1"/>
          </p:cNvSpPr>
          <p:nvPr/>
        </p:nvSpPr>
        <p:spPr>
          <a:xfrm>
            <a:off x="6888163" y="5235575"/>
            <a:ext cx="215900" cy="215900"/>
          </a:xfrm>
          <a:prstGeom prst="fram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3944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9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  <a:sym typeface="Century Gothic"/>
            </a:endParaRPr>
          </a:p>
        </p:txBody>
      </p:sp>
      <p:sp>
        <p:nvSpPr>
          <p:cNvPr id="51" name="CasellaDiTesto 50">
            <a:extLst>
              <a:ext uri="{FF2B5EF4-FFF2-40B4-BE49-F238E27FC236}">
                <a16:creationId xmlns:a16="http://schemas.microsoft.com/office/drawing/2014/main" id="{9207A89F-B8F4-D876-25FC-0916433E630F}"/>
              </a:ext>
            </a:extLst>
          </p:cNvPr>
          <p:cNvSpPr txBox="1"/>
          <p:nvPr/>
        </p:nvSpPr>
        <p:spPr>
          <a:xfrm>
            <a:off x="7351713" y="5143500"/>
            <a:ext cx="3506787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3944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n-ea"/>
                <a:cs typeface="+mn-cs"/>
                <a:sym typeface="Century Gothic"/>
              </a:rPr>
              <a:t>Problemi delle articolazioni</a:t>
            </a:r>
          </a:p>
        </p:txBody>
      </p:sp>
      <p:sp>
        <p:nvSpPr>
          <p:cNvPr id="52" name="Cornice 51">
            <a:extLst>
              <a:ext uri="{FF2B5EF4-FFF2-40B4-BE49-F238E27FC236}">
                <a16:creationId xmlns:a16="http://schemas.microsoft.com/office/drawing/2014/main" id="{8F7EFC63-11D5-EE79-27B5-C614A2E6ACE7}"/>
              </a:ext>
            </a:extLst>
          </p:cNvPr>
          <p:cNvSpPr>
            <a:spLocks noChangeAspect="1"/>
          </p:cNvSpPr>
          <p:nvPr/>
        </p:nvSpPr>
        <p:spPr>
          <a:xfrm>
            <a:off x="6888163" y="5543550"/>
            <a:ext cx="215900" cy="215900"/>
          </a:xfrm>
          <a:prstGeom prst="fram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3944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9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  <a:sym typeface="Century Gothic"/>
            </a:endParaRPr>
          </a:p>
        </p:txBody>
      </p:sp>
      <p:sp>
        <p:nvSpPr>
          <p:cNvPr id="53" name="CasellaDiTesto 52">
            <a:extLst>
              <a:ext uri="{FF2B5EF4-FFF2-40B4-BE49-F238E27FC236}">
                <a16:creationId xmlns:a16="http://schemas.microsoft.com/office/drawing/2014/main" id="{CC94B952-42ED-18E0-BEFA-862706826702}"/>
              </a:ext>
            </a:extLst>
          </p:cNvPr>
          <p:cNvSpPr txBox="1"/>
          <p:nvPr/>
        </p:nvSpPr>
        <p:spPr>
          <a:xfrm>
            <a:off x="7351713" y="5451475"/>
            <a:ext cx="2659062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3944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n-ea"/>
                <a:cs typeface="+mn-cs"/>
                <a:sym typeface="Century Gothic"/>
              </a:rPr>
              <a:t>Problemi psicologici</a:t>
            </a:r>
          </a:p>
        </p:txBody>
      </p:sp>
      <p:sp>
        <p:nvSpPr>
          <p:cNvPr id="54" name="Cornice 53">
            <a:extLst>
              <a:ext uri="{FF2B5EF4-FFF2-40B4-BE49-F238E27FC236}">
                <a16:creationId xmlns:a16="http://schemas.microsoft.com/office/drawing/2014/main" id="{FF699282-7E0A-81E0-31C6-BCC376CE8CA7}"/>
              </a:ext>
            </a:extLst>
          </p:cNvPr>
          <p:cNvSpPr>
            <a:spLocks noChangeAspect="1"/>
          </p:cNvSpPr>
          <p:nvPr/>
        </p:nvSpPr>
        <p:spPr>
          <a:xfrm>
            <a:off x="6888163" y="5851525"/>
            <a:ext cx="215900" cy="215900"/>
          </a:xfrm>
          <a:prstGeom prst="fram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3944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9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  <a:sym typeface="Century Gothic"/>
            </a:endParaRPr>
          </a:p>
        </p:txBody>
      </p:sp>
      <p:sp>
        <p:nvSpPr>
          <p:cNvPr id="55" name="CasellaDiTesto 54">
            <a:extLst>
              <a:ext uri="{FF2B5EF4-FFF2-40B4-BE49-F238E27FC236}">
                <a16:creationId xmlns:a16="http://schemas.microsoft.com/office/drawing/2014/main" id="{967B10C9-443E-0387-64E9-9213E0767807}"/>
              </a:ext>
            </a:extLst>
          </p:cNvPr>
          <p:cNvSpPr txBox="1"/>
          <p:nvPr/>
        </p:nvSpPr>
        <p:spPr>
          <a:xfrm>
            <a:off x="7351713" y="5759450"/>
            <a:ext cx="3265487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3944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n-ea"/>
                <a:cs typeface="+mn-cs"/>
                <a:sym typeface="Century Gothic"/>
              </a:rPr>
              <a:t>Cattiva qualità della vita</a:t>
            </a:r>
          </a:p>
        </p:txBody>
      </p:sp>
      <p:sp>
        <p:nvSpPr>
          <p:cNvPr id="56" name="Cornice 55">
            <a:extLst>
              <a:ext uri="{FF2B5EF4-FFF2-40B4-BE49-F238E27FC236}">
                <a16:creationId xmlns:a16="http://schemas.microsoft.com/office/drawing/2014/main" id="{DEC34024-485D-AEDB-587A-40701A39E8AC}"/>
              </a:ext>
            </a:extLst>
          </p:cNvPr>
          <p:cNvSpPr>
            <a:spLocks noChangeAspect="1"/>
          </p:cNvSpPr>
          <p:nvPr/>
        </p:nvSpPr>
        <p:spPr>
          <a:xfrm>
            <a:off x="6888163" y="4308475"/>
            <a:ext cx="215900" cy="215900"/>
          </a:xfrm>
          <a:prstGeom prst="fram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3944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9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  <a:sym typeface="Century Gothic"/>
            </a:endParaRPr>
          </a:p>
        </p:txBody>
      </p:sp>
      <p:sp>
        <p:nvSpPr>
          <p:cNvPr id="57" name="CasellaDiTesto 56">
            <a:extLst>
              <a:ext uri="{FF2B5EF4-FFF2-40B4-BE49-F238E27FC236}">
                <a16:creationId xmlns:a16="http://schemas.microsoft.com/office/drawing/2014/main" id="{927A7C5C-55C9-1DE0-104C-1E46400251C0}"/>
              </a:ext>
            </a:extLst>
          </p:cNvPr>
          <p:cNvSpPr txBox="1"/>
          <p:nvPr/>
        </p:nvSpPr>
        <p:spPr>
          <a:xfrm>
            <a:off x="7351713" y="4216400"/>
            <a:ext cx="2259012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3944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n-ea"/>
                <a:cs typeface="+mn-cs"/>
                <a:sym typeface="Century Gothic"/>
              </a:rPr>
              <a:t>Diabete di tipo 2</a:t>
            </a:r>
          </a:p>
        </p:txBody>
      </p:sp>
      <p:sp>
        <p:nvSpPr>
          <p:cNvPr id="58" name="CasellaDiTesto 57">
            <a:extLst>
              <a:ext uri="{FF2B5EF4-FFF2-40B4-BE49-F238E27FC236}">
                <a16:creationId xmlns:a16="http://schemas.microsoft.com/office/drawing/2014/main" id="{3590DADA-8335-27D6-A83B-45A4DC878BAA}"/>
              </a:ext>
            </a:extLst>
          </p:cNvPr>
          <p:cNvSpPr txBox="1"/>
          <p:nvPr/>
        </p:nvSpPr>
        <p:spPr>
          <a:xfrm>
            <a:off x="3027363" y="104775"/>
            <a:ext cx="5956300" cy="52228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Century Gothic" charset="0"/>
                <a:cs typeface="Arial" panose="020B0604020202020204" pitchFamily="34" charset="0"/>
              </a:rPr>
              <a:t>2. PILASTRI DEL BENESSERE</a:t>
            </a:r>
          </a:p>
        </p:txBody>
      </p:sp>
      <p:pic>
        <p:nvPicPr>
          <p:cNvPr id="25650" name="Immagine 1" descr="Immagine che contiene testo, Carattere, logo, bianco&#10;&#10;Descrizione generata automaticamente">
            <a:extLst>
              <a:ext uri="{FF2B5EF4-FFF2-40B4-BE49-F238E27FC236}">
                <a16:creationId xmlns:a16="http://schemas.microsoft.com/office/drawing/2014/main" id="{8CDC31D3-F485-5002-745D-C1C1E93E13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  <a:biLevel thresh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52000" y="6257925"/>
            <a:ext cx="2540000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527E391-84C2-A1B1-D49D-842AD7B5E3AA}"/>
              </a:ext>
            </a:extLst>
          </p:cNvPr>
          <p:cNvCxnSpPr/>
          <p:nvPr/>
        </p:nvCxnSpPr>
        <p:spPr>
          <a:xfrm>
            <a:off x="7264400" y="3811588"/>
            <a:ext cx="2828925" cy="1587"/>
          </a:xfrm>
          <a:prstGeom prst="line">
            <a:avLst/>
          </a:prstGeom>
          <a:ln w="19050">
            <a:solidFill>
              <a:srgbClr val="7BC1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0F3D488-FABE-FC3F-C647-AA57C78F1659}"/>
              </a:ext>
            </a:extLst>
          </p:cNvPr>
          <p:cNvCxnSpPr/>
          <p:nvPr/>
        </p:nvCxnSpPr>
        <p:spPr>
          <a:xfrm>
            <a:off x="7264400" y="4879975"/>
            <a:ext cx="2828925" cy="1588"/>
          </a:xfrm>
          <a:prstGeom prst="line">
            <a:avLst/>
          </a:prstGeom>
          <a:ln w="19050">
            <a:solidFill>
              <a:srgbClr val="7BC1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538E2CA5-823F-9593-9D83-DB4987F884EB}"/>
              </a:ext>
            </a:extLst>
          </p:cNvPr>
          <p:cNvCxnSpPr/>
          <p:nvPr/>
        </p:nvCxnSpPr>
        <p:spPr>
          <a:xfrm>
            <a:off x="7264400" y="5967413"/>
            <a:ext cx="2828925" cy="1587"/>
          </a:xfrm>
          <a:prstGeom prst="line">
            <a:avLst/>
          </a:prstGeom>
          <a:ln w="19050">
            <a:solidFill>
              <a:srgbClr val="7BC1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0A4876CB-0CFF-D28C-A85C-46FBE9A0D05C}"/>
              </a:ext>
            </a:extLst>
          </p:cNvPr>
          <p:cNvSpPr/>
          <p:nvPr/>
        </p:nvSpPr>
        <p:spPr>
          <a:xfrm>
            <a:off x="5708650" y="1408113"/>
            <a:ext cx="6096000" cy="1322387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100"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kumimoji="0" lang="it-IT" sz="4400" b="1" i="0" u="none" strike="noStrike" kern="1200" cap="none" spc="0" normalizeH="0" baseline="0" noProof="0" dirty="0">
                <a:ln>
                  <a:noFill/>
                </a:ln>
                <a:solidFill>
                  <a:srgbClr val="00CC00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PILASTRI </a:t>
            </a:r>
            <a:r>
              <a:rPr kumimoji="0" lang="it-IT" sz="4000" b="1" i="0" u="none" strike="noStrike" kern="1200" cap="none" spc="0" normalizeH="0" baseline="0" noProof="0" dirty="0">
                <a:ln>
                  <a:noFill/>
                </a:ln>
                <a:solidFill>
                  <a:srgbClr val="00CC00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PRINCIPALI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100"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kumimoji="0" lang="it-IT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PER IL NOSTRO BENESSERE</a:t>
            </a:r>
          </a:p>
        </p:txBody>
      </p:sp>
      <p:sp>
        <p:nvSpPr>
          <p:cNvPr id="6" name="1. Colazione">
            <a:extLst>
              <a:ext uri="{FF2B5EF4-FFF2-40B4-BE49-F238E27FC236}">
                <a16:creationId xmlns:a16="http://schemas.microsoft.com/office/drawing/2014/main" id="{EE60ED2B-9F2F-2245-27C3-C4787DCE1E38}"/>
              </a:ext>
            </a:extLst>
          </p:cNvPr>
          <p:cNvSpPr txBox="1"/>
          <p:nvPr/>
        </p:nvSpPr>
        <p:spPr>
          <a:xfrm>
            <a:off x="7618413" y="3154363"/>
            <a:ext cx="2593975" cy="627062"/>
          </a:xfrm>
          <a:prstGeom prst="rect">
            <a:avLst/>
          </a:prstGeom>
          <a:ln w="12700">
            <a:miter lim="400000"/>
          </a:ln>
        </p:spPr>
        <p:txBody>
          <a:bodyPr lIns="35719" tIns="35719" rIns="35719" bIns="35719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7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kumimoji="0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Colazione</a:t>
            </a:r>
            <a:r>
              <a:rPr kumimoji="0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7A8B77E-C994-5B0A-E402-88F992788C0A}"/>
              </a:ext>
            </a:extLst>
          </p:cNvPr>
          <p:cNvSpPr/>
          <p:nvPr/>
        </p:nvSpPr>
        <p:spPr>
          <a:xfrm>
            <a:off x="6594475" y="3070225"/>
            <a:ext cx="857250" cy="857250"/>
          </a:xfrm>
          <a:prstGeom prst="ellipse">
            <a:avLst/>
          </a:prstGeom>
          <a:solidFill>
            <a:srgbClr val="7BC1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01</a:t>
            </a:r>
            <a:endParaRPr kumimoji="0" lang="es-419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6" name="1. Colazione">
            <a:extLst>
              <a:ext uri="{FF2B5EF4-FFF2-40B4-BE49-F238E27FC236}">
                <a16:creationId xmlns:a16="http://schemas.microsoft.com/office/drawing/2014/main" id="{E4D7E2B7-390D-CD37-3726-1C26AC88F9E2}"/>
              </a:ext>
            </a:extLst>
          </p:cNvPr>
          <p:cNvSpPr txBox="1"/>
          <p:nvPr/>
        </p:nvSpPr>
        <p:spPr>
          <a:xfrm>
            <a:off x="7618413" y="4222750"/>
            <a:ext cx="2593975" cy="625475"/>
          </a:xfrm>
          <a:prstGeom prst="rect">
            <a:avLst/>
          </a:prstGeom>
          <a:ln w="12700">
            <a:miter lim="400000"/>
          </a:ln>
        </p:spPr>
        <p:txBody>
          <a:bodyPr lIns="35719" tIns="35719" rIns="35719" bIns="35719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7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kumimoji="0" lang="es-CL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Proteine</a:t>
            </a:r>
            <a:endParaRPr kumimoji="0" sz="3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58649396-34AE-F00E-3C64-90BC8BBA5A93}"/>
              </a:ext>
            </a:extLst>
          </p:cNvPr>
          <p:cNvSpPr/>
          <p:nvPr/>
        </p:nvSpPr>
        <p:spPr>
          <a:xfrm>
            <a:off x="6594475" y="4137025"/>
            <a:ext cx="857250" cy="858838"/>
          </a:xfrm>
          <a:prstGeom prst="ellipse">
            <a:avLst/>
          </a:prstGeom>
          <a:solidFill>
            <a:srgbClr val="7BC1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02</a:t>
            </a:r>
            <a:endParaRPr kumimoji="0" lang="es-419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9" name="1. Colazione">
            <a:extLst>
              <a:ext uri="{FF2B5EF4-FFF2-40B4-BE49-F238E27FC236}">
                <a16:creationId xmlns:a16="http://schemas.microsoft.com/office/drawing/2014/main" id="{D751FA54-5153-DD8D-6517-AC0BBE5977EA}"/>
              </a:ext>
            </a:extLst>
          </p:cNvPr>
          <p:cNvSpPr txBox="1"/>
          <p:nvPr/>
        </p:nvSpPr>
        <p:spPr>
          <a:xfrm>
            <a:off x="7618413" y="5310188"/>
            <a:ext cx="2593975" cy="625475"/>
          </a:xfrm>
          <a:prstGeom prst="rect">
            <a:avLst/>
          </a:prstGeom>
          <a:ln w="12700">
            <a:miter lim="400000"/>
          </a:ln>
        </p:spPr>
        <p:txBody>
          <a:bodyPr lIns="35719" tIns="35719" rIns="35719" bIns="35719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7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kumimoji="0" lang="es-CL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Acqua</a:t>
            </a:r>
            <a:endParaRPr kumimoji="0" sz="3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5A7A43E8-8EC3-45B3-97ED-B97DD5DB68FF}"/>
              </a:ext>
            </a:extLst>
          </p:cNvPr>
          <p:cNvSpPr/>
          <p:nvPr/>
        </p:nvSpPr>
        <p:spPr>
          <a:xfrm>
            <a:off x="6594475" y="5226050"/>
            <a:ext cx="857250" cy="857250"/>
          </a:xfrm>
          <a:prstGeom prst="ellipse">
            <a:avLst/>
          </a:prstGeom>
          <a:solidFill>
            <a:srgbClr val="7BC1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03</a:t>
            </a:r>
            <a:endParaRPr kumimoji="0" lang="es-419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grpSp>
        <p:nvGrpSpPr>
          <p:cNvPr id="26636" name="Group 21">
            <a:extLst>
              <a:ext uri="{FF2B5EF4-FFF2-40B4-BE49-F238E27FC236}">
                <a16:creationId xmlns:a16="http://schemas.microsoft.com/office/drawing/2014/main" id="{CAC98189-447E-CB41-76D1-68819148B691}"/>
              </a:ext>
            </a:extLst>
          </p:cNvPr>
          <p:cNvGrpSpPr>
            <a:grpSpLocks/>
          </p:cNvGrpSpPr>
          <p:nvPr/>
        </p:nvGrpSpPr>
        <p:grpSpPr bwMode="auto">
          <a:xfrm rot="10800000">
            <a:off x="-4763" y="811213"/>
            <a:ext cx="5564188" cy="6070600"/>
            <a:chOff x="6626673" y="2"/>
            <a:chExt cx="5565330" cy="6209847"/>
          </a:xfrm>
        </p:grpSpPr>
        <p:pic>
          <p:nvPicPr>
            <p:cNvPr id="26639" name="Graphic 2">
              <a:extLst>
                <a:ext uri="{FF2B5EF4-FFF2-40B4-BE49-F238E27FC236}">
                  <a16:creationId xmlns:a16="http://schemas.microsoft.com/office/drawing/2014/main" id="{5BCE5B19-A5C0-79B2-8040-F88293D3861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53576" y="2"/>
              <a:ext cx="5238427" cy="60714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" name="Elipse 8">
              <a:extLst>
                <a:ext uri="{FF2B5EF4-FFF2-40B4-BE49-F238E27FC236}">
                  <a16:creationId xmlns:a16="http://schemas.microsoft.com/office/drawing/2014/main" id="{B5A8632D-B4B6-C2F3-9660-9C4C0096F03A}"/>
                </a:ext>
              </a:extLst>
            </p:cNvPr>
            <p:cNvSpPr/>
            <p:nvPr/>
          </p:nvSpPr>
          <p:spPr>
            <a:xfrm>
              <a:off x="6690186" y="935376"/>
              <a:ext cx="5273169" cy="5274473"/>
            </a:xfrm>
            <a:prstGeom prst="ellipse">
              <a:avLst/>
            </a:prstGeom>
            <a:solidFill>
              <a:srgbClr val="7BC14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2050" name="Picture 2">
              <a:extLst>
                <a:ext uri="{FF2B5EF4-FFF2-40B4-BE49-F238E27FC236}">
                  <a16:creationId xmlns:a16="http://schemas.microsoft.com/office/drawing/2014/main" id="{5EBB3229-5677-2CC9-5125-CAB9979819F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 rot="10800000">
              <a:off x="7022341" y="1210091"/>
              <a:ext cx="4729873" cy="4729873"/>
            </a:xfrm>
            <a:prstGeom prst="ellipse">
              <a:avLst/>
            </a:prstGeom>
            <a:noFill/>
          </p:spPr>
        </p:pic>
      </p:grp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3D548C29-C10C-24A2-110A-07DFEB783CD9}"/>
              </a:ext>
            </a:extLst>
          </p:cNvPr>
          <p:cNvSpPr txBox="1"/>
          <p:nvPr/>
        </p:nvSpPr>
        <p:spPr>
          <a:xfrm>
            <a:off x="3027363" y="104775"/>
            <a:ext cx="5956300" cy="52228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Century Gothic" charset="0"/>
                <a:cs typeface="Arial" panose="020B0604020202020204" pitchFamily="34" charset="0"/>
              </a:rPr>
              <a:t>2. PILASTRI DEL BENESSERE</a:t>
            </a:r>
          </a:p>
        </p:txBody>
      </p:sp>
      <p:pic>
        <p:nvPicPr>
          <p:cNvPr id="26638" name="Immagine 1" descr="Immagine che contiene testo, Carattere, logo, bianco&#10;&#10;Descrizione generata automaticamente">
            <a:extLst>
              <a:ext uri="{FF2B5EF4-FFF2-40B4-BE49-F238E27FC236}">
                <a16:creationId xmlns:a16="http://schemas.microsoft.com/office/drawing/2014/main" id="{1CF3E02D-0F79-4095-8555-C6D8428B4E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  <a:biLevel thresh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52000" y="6257925"/>
            <a:ext cx="2540000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>
            <a:extLst>
              <a:ext uri="{FF2B5EF4-FFF2-40B4-BE49-F238E27FC236}">
                <a16:creationId xmlns:a16="http://schemas.microsoft.com/office/drawing/2014/main" id="{72E6C2C0-0DD7-DE49-8CBF-DE762D3171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067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1" name="Graphic 1">
            <a:extLst>
              <a:ext uri="{FF2B5EF4-FFF2-40B4-BE49-F238E27FC236}">
                <a16:creationId xmlns:a16="http://schemas.microsoft.com/office/drawing/2014/main" id="{1D041B82-52C7-4A7D-AC40-BD59FF60C5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75213" y="0"/>
            <a:ext cx="7361237" cy="692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8807158-2DAC-42E7-0D1A-E305216C20FC}"/>
              </a:ext>
            </a:extLst>
          </p:cNvPr>
          <p:cNvCxnSpPr>
            <a:cxnSpLocks/>
          </p:cNvCxnSpPr>
          <p:nvPr/>
        </p:nvCxnSpPr>
        <p:spPr>
          <a:xfrm>
            <a:off x="7223125" y="3429000"/>
            <a:ext cx="4314825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653" name="1. Colazione">
            <a:extLst>
              <a:ext uri="{FF2B5EF4-FFF2-40B4-BE49-F238E27FC236}">
                <a16:creationId xmlns:a16="http://schemas.microsoft.com/office/drawing/2014/main" id="{F8D67E47-E055-69E4-5C1A-E5EE4EB5A6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5888" y="2517775"/>
            <a:ext cx="3802062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35719" tIns="35719" rIns="35719" bIns="35719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altLang="it-IT" sz="4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  <a:sym typeface="Century Gothic" panose="020B0502020202020204" pitchFamily="34" charset="0"/>
              </a:rPr>
              <a:t>COLAZIONE</a:t>
            </a:r>
            <a:r>
              <a:rPr kumimoji="0" lang="es-419" altLang="it-IT" sz="4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  <a:sym typeface="Century Gothic" panose="020B0502020202020204" pitchFamily="34" charset="0"/>
              </a:rPr>
              <a:t> 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3701ABCB-0973-F5FB-E902-030C195B8A5C}"/>
              </a:ext>
            </a:extLst>
          </p:cNvPr>
          <p:cNvSpPr/>
          <p:nvPr/>
        </p:nvSpPr>
        <p:spPr>
          <a:xfrm>
            <a:off x="6096000" y="2238375"/>
            <a:ext cx="1495425" cy="14954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4000" b="1" i="0" u="none" strike="noStrike" kern="1200" cap="none" spc="0" normalizeH="0" baseline="0" noProof="0" dirty="0">
                <a:ln>
                  <a:noFill/>
                </a:ln>
                <a:solidFill>
                  <a:srgbClr val="7BC143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01</a:t>
            </a:r>
            <a:endParaRPr kumimoji="0" lang="es-419" sz="4000" b="1" i="0" u="none" strike="noStrike" kern="1200" cap="none" spc="0" normalizeH="0" baseline="0" noProof="0" dirty="0">
              <a:ln>
                <a:noFill/>
              </a:ln>
              <a:solidFill>
                <a:srgbClr val="7BC143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5E0140B9-2007-DAD9-4E1A-8C8A8F1A1DD0}"/>
              </a:ext>
            </a:extLst>
          </p:cNvPr>
          <p:cNvSpPr txBox="1"/>
          <p:nvPr/>
        </p:nvSpPr>
        <p:spPr>
          <a:xfrm>
            <a:off x="3027363" y="104775"/>
            <a:ext cx="5956300" cy="52228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Century Gothic" charset="0"/>
                <a:cs typeface="Arial" panose="020B0604020202020204" pitchFamily="34" charset="0"/>
              </a:rPr>
              <a:t>2. PILASTRI DEL BENESSERE</a:t>
            </a:r>
          </a:p>
        </p:txBody>
      </p:sp>
      <p:pic>
        <p:nvPicPr>
          <p:cNvPr id="27656" name="Immagine 1" descr="Immagine che contiene testo, Carattere, logo, bianco&#10;&#10;Descrizione generata automaticamente">
            <a:extLst>
              <a:ext uri="{FF2B5EF4-FFF2-40B4-BE49-F238E27FC236}">
                <a16:creationId xmlns:a16="http://schemas.microsoft.com/office/drawing/2014/main" id="{7BB3A97A-7D31-AE47-F6A7-9968D15D36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52000" y="6257925"/>
            <a:ext cx="2540000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74" name="Group 5">
            <a:extLst>
              <a:ext uri="{FF2B5EF4-FFF2-40B4-BE49-F238E27FC236}">
                <a16:creationId xmlns:a16="http://schemas.microsoft.com/office/drawing/2014/main" id="{79C58C7D-35CA-B5A4-3145-72982879B04B}"/>
              </a:ext>
            </a:extLst>
          </p:cNvPr>
          <p:cNvGrpSpPr>
            <a:grpSpLocks/>
          </p:cNvGrpSpPr>
          <p:nvPr/>
        </p:nvGrpSpPr>
        <p:grpSpPr bwMode="auto">
          <a:xfrm>
            <a:off x="2701925" y="1928813"/>
            <a:ext cx="6726238" cy="609600"/>
            <a:chOff x="2944678" y="2200759"/>
            <a:chExt cx="6726264" cy="609622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E3CC0F73-3BE0-7A02-722B-A11BD951A32D}"/>
                </a:ext>
              </a:extLst>
            </p:cNvPr>
            <p:cNvSpPr/>
            <p:nvPr/>
          </p:nvSpPr>
          <p:spPr>
            <a:xfrm>
              <a:off x="2944678" y="2200759"/>
              <a:ext cx="6726264" cy="609622"/>
            </a:xfrm>
            <a:prstGeom prst="roundRect">
              <a:avLst>
                <a:gd name="adj" fmla="val 50000"/>
              </a:avLst>
            </a:prstGeom>
            <a:solidFill>
              <a:srgbClr val="7BC14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419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696" name="Rectangle 3">
              <a:extLst>
                <a:ext uri="{FF2B5EF4-FFF2-40B4-BE49-F238E27FC236}">
                  <a16:creationId xmlns:a16="http://schemas.microsoft.com/office/drawing/2014/main" id="{89F343A4-C81C-E5B1-0A2B-5041228C0A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4987" y="2211136"/>
              <a:ext cx="4315605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altLang="it-IT" sz="3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La tua COLAZIONE…</a:t>
              </a:r>
            </a:p>
          </p:txBody>
        </p:sp>
      </p:grpSp>
      <p:pic>
        <p:nvPicPr>
          <p:cNvPr id="28675" name="Picture 13" descr="Picture 13">
            <a:extLst>
              <a:ext uri="{FF2B5EF4-FFF2-40B4-BE49-F238E27FC236}">
                <a16:creationId xmlns:a16="http://schemas.microsoft.com/office/drawing/2014/main" id="{897B8052-65BE-7678-2D30-43640258CD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01250" y="2051050"/>
            <a:ext cx="1847850" cy="127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28676" name="Picture 14" descr="Picture 14">
            <a:extLst>
              <a:ext uri="{FF2B5EF4-FFF2-40B4-BE49-F238E27FC236}">
                <a16:creationId xmlns:a16="http://schemas.microsoft.com/office/drawing/2014/main" id="{6A12BBE3-D624-E447-F0FE-FDDE705D00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04200" y="2765425"/>
            <a:ext cx="1047750" cy="80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28677" name="Picture 16" descr="Picture 16">
            <a:extLst>
              <a:ext uri="{FF2B5EF4-FFF2-40B4-BE49-F238E27FC236}">
                <a16:creationId xmlns:a16="http://schemas.microsoft.com/office/drawing/2014/main" id="{04FADD9D-3F43-976A-5B10-118D6C8E59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26188" y="5243513"/>
            <a:ext cx="1527175" cy="152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28678" name="Picture 15" descr="Picture 15">
            <a:extLst>
              <a:ext uri="{FF2B5EF4-FFF2-40B4-BE49-F238E27FC236}">
                <a16:creationId xmlns:a16="http://schemas.microsoft.com/office/drawing/2014/main" id="{349D4B1E-9FC7-DE73-3C94-D18253D2D2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91225" y="2792413"/>
            <a:ext cx="1751013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28679" name="Picture 9" descr="Picture 9">
            <a:extLst>
              <a:ext uri="{FF2B5EF4-FFF2-40B4-BE49-F238E27FC236}">
                <a16:creationId xmlns:a16="http://schemas.microsoft.com/office/drawing/2014/main" id="{B2A5AA5B-0DCC-E4A2-B78E-D7F944D7B0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3000" y="4689475"/>
            <a:ext cx="1828800" cy="1998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28680" name="Picture 10" descr="Picture 10">
            <a:extLst>
              <a:ext uri="{FF2B5EF4-FFF2-40B4-BE49-F238E27FC236}">
                <a16:creationId xmlns:a16="http://schemas.microsoft.com/office/drawing/2014/main" id="{60673831-1391-3F8F-A786-51E8ABF6F2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35875" y="3808413"/>
            <a:ext cx="1217613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28681" name="Picture 11" descr="Picture 11">
            <a:extLst>
              <a:ext uri="{FF2B5EF4-FFF2-40B4-BE49-F238E27FC236}">
                <a16:creationId xmlns:a16="http://schemas.microsoft.com/office/drawing/2014/main" id="{4EB4FEED-DA0A-C2BC-8182-719D5CC5C6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24950" y="3286125"/>
            <a:ext cx="1828800" cy="140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28682" name="Picture 17" descr="Picture 17">
            <a:extLst>
              <a:ext uri="{FF2B5EF4-FFF2-40B4-BE49-F238E27FC236}">
                <a16:creationId xmlns:a16="http://schemas.microsoft.com/office/drawing/2014/main" id="{35D21B85-F826-911E-C1E8-EBFEF6B078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401175" y="5172075"/>
            <a:ext cx="1312863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28683" name="Picture 18" descr="Picture 18">
            <a:extLst>
              <a:ext uri="{FF2B5EF4-FFF2-40B4-BE49-F238E27FC236}">
                <a16:creationId xmlns:a16="http://schemas.microsoft.com/office/drawing/2014/main" id="{03FA30BC-002F-2CD8-8E77-1FC730D851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996613" y="3960813"/>
            <a:ext cx="1192212" cy="2265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22" name="TextBox 3">
            <a:extLst>
              <a:ext uri="{FF2B5EF4-FFF2-40B4-BE49-F238E27FC236}">
                <a16:creationId xmlns:a16="http://schemas.microsoft.com/office/drawing/2014/main" id="{6EB24198-B8BA-ECA9-CB9E-67C074C92196}"/>
              </a:ext>
            </a:extLst>
          </p:cNvPr>
          <p:cNvSpPr txBox="1"/>
          <p:nvPr/>
        </p:nvSpPr>
        <p:spPr>
          <a:xfrm>
            <a:off x="750888" y="3243263"/>
            <a:ext cx="857250" cy="914400"/>
          </a:xfrm>
          <a:prstGeom prst="rect">
            <a:avLst/>
          </a:prstGeom>
          <a:ln w="12700">
            <a:miter lim="400000"/>
          </a:ln>
        </p:spPr>
        <p:txBody>
          <a:bodyPr wrap="none" lIns="34288" tIns="34288" rIns="34288" bIns="34288">
            <a:spAutoFit/>
          </a:bodyPr>
          <a:lstStyle>
            <a:lvl1pPr defTabSz="1299834">
              <a:defRPr sz="7800" b="1">
                <a:solidFill>
                  <a:srgbClr val="80808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 marL="0" marR="0" lvl="0" indent="0" algn="l" defTabSz="1299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5484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sym typeface="Century Gothic"/>
              </a:rPr>
              <a:t>0</a:t>
            </a:r>
            <a:r>
              <a:rPr kumimoji="0" sz="5484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sym typeface="Century Gothic"/>
              </a:rPr>
              <a:t>1</a:t>
            </a:r>
          </a:p>
        </p:txBody>
      </p:sp>
      <p:sp>
        <p:nvSpPr>
          <p:cNvPr id="23" name="TextBox 4">
            <a:extLst>
              <a:ext uri="{FF2B5EF4-FFF2-40B4-BE49-F238E27FC236}">
                <a16:creationId xmlns:a16="http://schemas.microsoft.com/office/drawing/2014/main" id="{590B8609-4299-57E5-61FE-538A5CF73ECB}"/>
              </a:ext>
            </a:extLst>
          </p:cNvPr>
          <p:cNvSpPr txBox="1"/>
          <p:nvPr/>
        </p:nvSpPr>
        <p:spPr>
          <a:xfrm>
            <a:off x="750888" y="4330700"/>
            <a:ext cx="857250" cy="912813"/>
          </a:xfrm>
          <a:prstGeom prst="rect">
            <a:avLst/>
          </a:prstGeom>
          <a:ln w="12700">
            <a:miter lim="400000"/>
          </a:ln>
        </p:spPr>
        <p:txBody>
          <a:bodyPr wrap="none" lIns="34288" tIns="34288" rIns="34288" bIns="34288">
            <a:spAutoFit/>
          </a:bodyPr>
          <a:lstStyle>
            <a:lvl1pPr defTabSz="1299834">
              <a:defRPr sz="7800" b="1">
                <a:solidFill>
                  <a:srgbClr val="80808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 marL="0" marR="0" lvl="0" indent="0" algn="l" defTabSz="1299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5484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sym typeface="Century Gothic"/>
              </a:rPr>
              <a:t>0</a:t>
            </a:r>
            <a:r>
              <a:rPr kumimoji="0" sz="5484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sym typeface="Century Gothic"/>
              </a:rPr>
              <a:t>2</a:t>
            </a:r>
          </a:p>
        </p:txBody>
      </p:sp>
      <p:sp>
        <p:nvSpPr>
          <p:cNvPr id="24" name="TextBox 5">
            <a:extLst>
              <a:ext uri="{FF2B5EF4-FFF2-40B4-BE49-F238E27FC236}">
                <a16:creationId xmlns:a16="http://schemas.microsoft.com/office/drawing/2014/main" id="{0D047D62-78CD-6C13-2775-EA2912A09FF2}"/>
              </a:ext>
            </a:extLst>
          </p:cNvPr>
          <p:cNvSpPr txBox="1"/>
          <p:nvPr/>
        </p:nvSpPr>
        <p:spPr>
          <a:xfrm>
            <a:off x="750888" y="5532438"/>
            <a:ext cx="857250" cy="912812"/>
          </a:xfrm>
          <a:prstGeom prst="rect">
            <a:avLst/>
          </a:prstGeom>
          <a:ln w="12700">
            <a:miter lim="400000"/>
          </a:ln>
        </p:spPr>
        <p:txBody>
          <a:bodyPr wrap="none" lIns="34288" tIns="34288" rIns="34288" bIns="34288">
            <a:spAutoFit/>
          </a:bodyPr>
          <a:lstStyle>
            <a:lvl1pPr defTabSz="1299834">
              <a:defRPr sz="7800" b="1">
                <a:solidFill>
                  <a:srgbClr val="80808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 marL="0" marR="0" lvl="0" indent="0" algn="l" defTabSz="1299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5484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sym typeface="Century Gothic"/>
              </a:rPr>
              <a:t>0</a:t>
            </a:r>
            <a:r>
              <a:rPr kumimoji="0" sz="5484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sym typeface="Century Gothic"/>
              </a:rPr>
              <a:t>3</a:t>
            </a:r>
          </a:p>
        </p:txBody>
      </p:sp>
      <p:sp>
        <p:nvSpPr>
          <p:cNvPr id="28687" name="Rectangle 24">
            <a:extLst>
              <a:ext uri="{FF2B5EF4-FFF2-40B4-BE49-F238E27FC236}">
                <a16:creationId xmlns:a16="http://schemas.microsoft.com/office/drawing/2014/main" id="{9084F1F4-D15F-C634-86A6-78B12C6FE9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5300" y="3327400"/>
            <a:ext cx="3890963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Colazione “salata”</a:t>
            </a:r>
            <a:br>
              <a:rPr kumimoji="0" lang="it-IT" altLang="it-IT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r>
              <a:rPr kumimoji="0" lang="it-IT" altLang="it-IT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(Uova, Salumi, Formaggi, …)</a:t>
            </a:r>
            <a:endParaRPr kumimoji="0" lang="it-IT" altLang="it-IT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28688" name="Rectangle 25">
            <a:extLst>
              <a:ext uri="{FF2B5EF4-FFF2-40B4-BE49-F238E27FC236}">
                <a16:creationId xmlns:a16="http://schemas.microsoft.com/office/drawing/2014/main" id="{2FB6F5EC-5D06-7E7A-8602-0703E8DBC6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5300" y="4356100"/>
            <a:ext cx="5106988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Colazione a base di zuccheri </a:t>
            </a:r>
            <a:br>
              <a:rPr kumimoji="0" lang="it-IT" altLang="it-IT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r>
              <a:rPr kumimoji="0" lang="it-IT" altLang="it-IT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(Caffè, Tè, Latte, Cappuccio/Brioche,</a:t>
            </a:r>
            <a:br>
              <a:rPr kumimoji="0" lang="it-IT" altLang="it-IT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r>
              <a:rPr kumimoji="0" lang="it-IT" altLang="it-IT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Fette biscottate/Marmellata, biscotti, Succo di frutta …)</a:t>
            </a:r>
            <a:endParaRPr kumimoji="0" lang="it-IT" altLang="it-IT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28689" name="Rectangle 26">
            <a:extLst>
              <a:ext uri="{FF2B5EF4-FFF2-40B4-BE49-F238E27FC236}">
                <a16:creationId xmlns:a16="http://schemas.microsoft.com/office/drawing/2014/main" id="{518AEB20-8A11-5737-9103-B2475A015A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5625" y="5737225"/>
            <a:ext cx="67325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Nessuna colazione</a:t>
            </a:r>
          </a:p>
        </p:txBody>
      </p:sp>
      <p:pic>
        <p:nvPicPr>
          <p:cNvPr id="28690" name="Graphic 29">
            <a:extLst>
              <a:ext uri="{FF2B5EF4-FFF2-40B4-BE49-F238E27FC236}">
                <a16:creationId xmlns:a16="http://schemas.microsoft.com/office/drawing/2014/main" id="{9FD5A681-31C7-70B6-E84B-E26F1A9768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90750" y="1971675"/>
            <a:ext cx="771525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91" name="image40.png" descr="image40.png">
            <a:extLst>
              <a:ext uri="{FF2B5EF4-FFF2-40B4-BE49-F238E27FC236}">
                <a16:creationId xmlns:a16="http://schemas.microsoft.com/office/drawing/2014/main" id="{B49E8FF5-0800-1352-2CCB-9C8CFBCA35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61713" y="7162800"/>
            <a:ext cx="873125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8D94AEC9-1617-837A-07DD-C597199C97E5}"/>
              </a:ext>
            </a:extLst>
          </p:cNvPr>
          <p:cNvSpPr txBox="1"/>
          <p:nvPr/>
        </p:nvSpPr>
        <p:spPr>
          <a:xfrm>
            <a:off x="3027363" y="104775"/>
            <a:ext cx="5956300" cy="52228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Century Gothic" charset="0"/>
                <a:cs typeface="Arial" panose="020B0604020202020204" pitchFamily="34" charset="0"/>
              </a:rPr>
              <a:t>2. PILASTRI DEL BENESSERE</a:t>
            </a:r>
          </a:p>
        </p:txBody>
      </p:sp>
      <p:sp>
        <p:nvSpPr>
          <p:cNvPr id="29" name="Rectangle 1">
            <a:extLst>
              <a:ext uri="{FF2B5EF4-FFF2-40B4-BE49-F238E27FC236}">
                <a16:creationId xmlns:a16="http://schemas.microsoft.com/office/drawing/2014/main" id="{151700E5-629C-DA5F-95CF-2166A6298BE3}"/>
              </a:ext>
            </a:extLst>
          </p:cNvPr>
          <p:cNvSpPr/>
          <p:nvPr/>
        </p:nvSpPr>
        <p:spPr>
          <a:xfrm>
            <a:off x="152400" y="877888"/>
            <a:ext cx="11887200" cy="519112"/>
          </a:xfrm>
          <a:prstGeom prst="rect">
            <a:avLst/>
          </a:prstGeom>
          <a:solidFill>
            <a:schemeClr val="bg1">
              <a:lumMod val="95000"/>
            </a:schemeClr>
          </a:solidFill>
          <a:ln w="57150">
            <a:solidFill>
              <a:srgbClr val="7BC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La COLAZIONE è </a:t>
            </a:r>
            <a:r>
              <a:rPr kumimoji="0" lang="es-419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il</a:t>
            </a:r>
            <a:r>
              <a:rPr kumimoji="0" lang="es-419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pasto </a:t>
            </a:r>
            <a:r>
              <a:rPr kumimoji="0" lang="es-419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più</a:t>
            </a:r>
            <a:r>
              <a:rPr kumimoji="0" lang="es-419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importante </a:t>
            </a:r>
            <a:r>
              <a:rPr kumimoji="0" lang="es-419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della</a:t>
            </a:r>
            <a:r>
              <a:rPr kumimoji="0" lang="es-419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s-419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giornata</a:t>
            </a:r>
            <a:endParaRPr kumimoji="0" lang="es-419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pic>
        <p:nvPicPr>
          <p:cNvPr id="28694" name="Immagine 1" descr="Immagine che contiene testo, Carattere, logo, bianco&#10;&#10;Descrizione generata automaticamente">
            <a:extLst>
              <a:ext uri="{FF2B5EF4-FFF2-40B4-BE49-F238E27FC236}">
                <a16:creationId xmlns:a16="http://schemas.microsoft.com/office/drawing/2014/main" id="{E5BAC6A1-21CB-BCD8-86FC-60F915AB03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  <a:biLevel thresh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52000" y="6257925"/>
            <a:ext cx="2540000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37011FC5-7461-85CD-05CF-E5FC0023CE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1788" y="4621213"/>
            <a:ext cx="6518275" cy="104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it-IT" sz="2800" b="1" i="1" u="sng" strike="noStrike" kern="1200" cap="none" spc="0" normalizeH="0" baseline="0" noProof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 panose="020B0604020202020204" pitchFamily="34" charset="0"/>
              </a:rPr>
              <a:t>E se non faccio Colazione?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it-IT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 panose="020B0604020202020204" pitchFamily="34" charset="0"/>
              </a:rPr>
              <a:t>La voglia di zuccheri (carboidrati) arriverà solo più tardi</a:t>
            </a:r>
          </a:p>
        </p:txBody>
      </p:sp>
      <p:sp>
        <p:nvSpPr>
          <p:cNvPr id="29" name="Text Box 14">
            <a:extLst>
              <a:ext uri="{FF2B5EF4-FFF2-40B4-BE49-F238E27FC236}">
                <a16:creationId xmlns:a16="http://schemas.microsoft.com/office/drawing/2014/main" id="{44AD993D-BA5C-9BC1-C728-3D4FFC8395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9238" y="1444625"/>
            <a:ext cx="6719887" cy="31400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1600" b="1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marL="0" marR="0" lvl="0" indent="0" algn="l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1" i="1" u="sng" strike="noStrike" kern="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Century Gothic" panose="020B0502020202020204" pitchFamily="34" charset="0"/>
                <a:ea typeface="MS PGothic" pitchFamily="34" charset="-128"/>
                <a:cs typeface="Arial" panose="020B0604020202020204" pitchFamily="34" charset="0"/>
              </a:rPr>
              <a:t>Colazione a base di zuccheri</a:t>
            </a:r>
          </a:p>
          <a:p>
            <a:pPr marL="0" marR="0" lvl="0" indent="0" algn="l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MS PGothic" pitchFamily="34" charset="-128"/>
                <a:cs typeface="+mn-cs"/>
              </a:rPr>
              <a:t>(cereali, pane tostato, biscotti, brioches, fette biscottate, pane e marmellata, caffè zuccherato)</a:t>
            </a:r>
          </a:p>
          <a:p>
            <a:pPr marL="0" marR="0" lvl="0" indent="0" algn="l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1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MS PGothic" pitchFamily="34" charset="-128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it-IT" altLang="it-IT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MS PGothic" pitchFamily="34" charset="-128"/>
                <a:cs typeface="+mn-cs"/>
              </a:rPr>
              <a:t>il livello degli zuccheri nel sangue si alza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it-IT" altLang="it-IT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MS PGothic" pitchFamily="34" charset="-128"/>
                <a:cs typeface="+mn-cs"/>
              </a:rPr>
              <a:t>poi si abbassa </a:t>
            </a:r>
            <a:r>
              <a:rPr kumimoji="0" lang="it-IT" altLang="it-IT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MS PGothic" pitchFamily="34" charset="-128"/>
                <a:cs typeface="+mn-cs"/>
              </a:rPr>
              <a:t>(calo di energia, </a:t>
            </a: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MS PGothic" pitchFamily="34" charset="-128"/>
                <a:cs typeface="+mn-cs"/>
              </a:rPr>
              <a:t>fame, stanchezza, mal di testa, nervosismo)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MS PGothic" pitchFamily="34" charset="-128"/>
                <a:cs typeface="+mn-cs"/>
              </a:rPr>
              <a:t>si innesca un continuo desiderio di altri zuccheri/carboidrati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MS PGothic" pitchFamily="34" charset="-128"/>
                <a:cs typeface="+mn-cs"/>
              </a:rPr>
              <a:t>zuccheri richiamano zuccheri: «montagne russe della glicemia»</a:t>
            </a:r>
            <a:b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MS PGothic" pitchFamily="34" charset="-128"/>
                <a:cs typeface="+mn-cs"/>
              </a:rPr>
            </a:b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MS PGothic" pitchFamily="34" charset="-128"/>
                <a:cs typeface="+mn-cs"/>
              </a:rPr>
              <a:t>- zuccheri che </a:t>
            </a:r>
            <a:r>
              <a:rPr kumimoji="0" lang="it-IT" altLang="it-IT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MS PGothic" pitchFamily="34" charset="-128"/>
                <a:cs typeface="+mn-cs"/>
              </a:rPr>
              <a:t>si trasformano in grasso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MS PGothic" pitchFamily="34" charset="-128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MS PGothic" pitchFamily="34" charset="-128"/>
                <a:cs typeface="+mn-cs"/>
              </a:rPr>
              <a:t>Nel tempo svilupperemo una dipendenza da carboidrati, motivo del continuo desiderio di cibo. </a:t>
            </a:r>
          </a:p>
        </p:txBody>
      </p:sp>
      <p:pic>
        <p:nvPicPr>
          <p:cNvPr id="29700" name="Immagine 5">
            <a:extLst>
              <a:ext uri="{FF2B5EF4-FFF2-40B4-BE49-F238E27FC236}">
                <a16:creationId xmlns:a16="http://schemas.microsoft.com/office/drawing/2014/main" id="{CEA5AF60-1F31-6CAF-9DD9-4A9CDBFE20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138" y="1698625"/>
            <a:ext cx="5248275" cy="3421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701" name="Group 26">
            <a:extLst>
              <a:ext uri="{FF2B5EF4-FFF2-40B4-BE49-F238E27FC236}">
                <a16:creationId xmlns:a16="http://schemas.microsoft.com/office/drawing/2014/main" id="{C4C9123B-D097-D495-6BE1-9D59AAAC1640}"/>
              </a:ext>
            </a:extLst>
          </p:cNvPr>
          <p:cNvGrpSpPr>
            <a:grpSpLocks/>
          </p:cNvGrpSpPr>
          <p:nvPr/>
        </p:nvGrpSpPr>
        <p:grpSpPr bwMode="auto">
          <a:xfrm>
            <a:off x="84138" y="5500688"/>
            <a:ext cx="5927725" cy="862012"/>
            <a:chOff x="883403" y="1842745"/>
            <a:chExt cx="5927480" cy="861994"/>
          </a:xfrm>
        </p:grpSpPr>
        <p:sp>
          <p:nvSpPr>
            <p:cNvPr id="10" name="Rectangle: Rounded Corners 25">
              <a:extLst>
                <a:ext uri="{FF2B5EF4-FFF2-40B4-BE49-F238E27FC236}">
                  <a16:creationId xmlns:a16="http://schemas.microsoft.com/office/drawing/2014/main" id="{F60E2E61-CE7F-AD05-B7D6-566E24CC6AEF}"/>
                </a:ext>
              </a:extLst>
            </p:cNvPr>
            <p:cNvSpPr/>
            <p:nvPr/>
          </p:nvSpPr>
          <p:spPr>
            <a:xfrm>
              <a:off x="883403" y="1842745"/>
              <a:ext cx="5927480" cy="861994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419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endParaRPr>
            </a:p>
          </p:txBody>
        </p:sp>
        <p:sp>
          <p:nvSpPr>
            <p:cNvPr id="29709" name="Rectangle 24">
              <a:extLst>
                <a:ext uri="{FF2B5EF4-FFF2-40B4-BE49-F238E27FC236}">
                  <a16:creationId xmlns:a16="http://schemas.microsoft.com/office/drawing/2014/main" id="{A31F8716-7FB7-A41C-A00F-89FEED03D2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1519" y="1873742"/>
              <a:ext cx="5899363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altLang="it-IT" sz="2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In entrambi i casi accumuliamo da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altLang="it-IT" sz="2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2 a 10 gr di GRASSO EXTRA al giorno!</a:t>
              </a:r>
            </a:p>
          </p:txBody>
        </p:sp>
      </p:grpSp>
      <p:grpSp>
        <p:nvGrpSpPr>
          <p:cNvPr id="29702" name="Gruppo 1">
            <a:extLst>
              <a:ext uri="{FF2B5EF4-FFF2-40B4-BE49-F238E27FC236}">
                <a16:creationId xmlns:a16="http://schemas.microsoft.com/office/drawing/2014/main" id="{E9333432-0B33-FC26-48BA-D30C6CB20AB7}"/>
              </a:ext>
            </a:extLst>
          </p:cNvPr>
          <p:cNvGrpSpPr>
            <a:grpSpLocks/>
          </p:cNvGrpSpPr>
          <p:nvPr/>
        </p:nvGrpSpPr>
        <p:grpSpPr bwMode="auto">
          <a:xfrm>
            <a:off x="6121400" y="5494338"/>
            <a:ext cx="5927725" cy="862012"/>
            <a:chOff x="276530" y="5299186"/>
            <a:chExt cx="5927480" cy="707010"/>
          </a:xfrm>
        </p:grpSpPr>
        <p:sp>
          <p:nvSpPr>
            <p:cNvPr id="17" name="Rectangle: Rounded Corners 25">
              <a:extLst>
                <a:ext uri="{FF2B5EF4-FFF2-40B4-BE49-F238E27FC236}">
                  <a16:creationId xmlns:a16="http://schemas.microsoft.com/office/drawing/2014/main" id="{6DE03EA1-8A42-8C77-ABC5-D54F282A994A}"/>
                </a:ext>
              </a:extLst>
            </p:cNvPr>
            <p:cNvSpPr/>
            <p:nvPr/>
          </p:nvSpPr>
          <p:spPr>
            <a:xfrm>
              <a:off x="276530" y="5299186"/>
              <a:ext cx="5927480" cy="707010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419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endParaRPr>
            </a:p>
          </p:txBody>
        </p:sp>
        <p:sp>
          <p:nvSpPr>
            <p:cNvPr id="29707" name="Rectangle 17">
              <a:extLst>
                <a:ext uri="{FF2B5EF4-FFF2-40B4-BE49-F238E27FC236}">
                  <a16:creationId xmlns:a16="http://schemas.microsoft.com/office/drawing/2014/main" id="{09B1E576-6696-51FE-79D7-CF493435B5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7102" y="5448060"/>
              <a:ext cx="4419481" cy="37527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altLang="it-IT" sz="2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...e senza o con poche PROTEINE!</a:t>
              </a:r>
              <a:endParaRPr kumimoji="0" lang="es-419" altLang="it-IT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DA89848C-FE43-BA30-4CF5-8CE1FB44ECCA}"/>
              </a:ext>
            </a:extLst>
          </p:cNvPr>
          <p:cNvSpPr txBox="1"/>
          <p:nvPr/>
        </p:nvSpPr>
        <p:spPr>
          <a:xfrm>
            <a:off x="3027363" y="104775"/>
            <a:ext cx="5956300" cy="52228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Century Gothic" charset="0"/>
                <a:cs typeface="Arial" panose="020B0604020202020204" pitchFamily="34" charset="0"/>
              </a:rPr>
              <a:t>2. PILASTRI DEL BENESSERE</a:t>
            </a:r>
          </a:p>
        </p:txBody>
      </p:sp>
      <p:sp>
        <p:nvSpPr>
          <p:cNvPr id="21" name="Rectangle 1">
            <a:extLst>
              <a:ext uri="{FF2B5EF4-FFF2-40B4-BE49-F238E27FC236}">
                <a16:creationId xmlns:a16="http://schemas.microsoft.com/office/drawing/2014/main" id="{E08AE3B2-AB32-E00D-5D91-17822C6D43F5}"/>
              </a:ext>
            </a:extLst>
          </p:cNvPr>
          <p:cNvSpPr/>
          <p:nvPr/>
        </p:nvSpPr>
        <p:spPr>
          <a:xfrm>
            <a:off x="152400" y="830263"/>
            <a:ext cx="11887200" cy="520700"/>
          </a:xfrm>
          <a:prstGeom prst="rect">
            <a:avLst/>
          </a:prstGeom>
          <a:solidFill>
            <a:schemeClr val="bg1">
              <a:lumMod val="95000"/>
            </a:schemeClr>
          </a:solidFill>
          <a:ln w="57150">
            <a:solidFill>
              <a:srgbClr val="7BC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La COLAZIONE è </a:t>
            </a:r>
            <a:r>
              <a:rPr kumimoji="0" lang="es-419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il</a:t>
            </a:r>
            <a:r>
              <a:rPr kumimoji="0" lang="es-419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pasto </a:t>
            </a:r>
            <a:r>
              <a:rPr kumimoji="0" lang="es-419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più</a:t>
            </a:r>
            <a:r>
              <a:rPr kumimoji="0" lang="es-419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importante </a:t>
            </a:r>
            <a:r>
              <a:rPr kumimoji="0" lang="es-419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della</a:t>
            </a:r>
            <a:r>
              <a:rPr kumimoji="0" lang="es-419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s-419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giornata</a:t>
            </a:r>
            <a:endParaRPr kumimoji="0" lang="es-419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pic>
        <p:nvPicPr>
          <p:cNvPr id="29705" name="Immagine 1" descr="Immagine che contiene testo, Carattere, logo, bianco&#10;&#10;Descrizione generata automaticamente">
            <a:extLst>
              <a:ext uri="{FF2B5EF4-FFF2-40B4-BE49-F238E27FC236}">
                <a16:creationId xmlns:a16="http://schemas.microsoft.com/office/drawing/2014/main" id="{6FF1DF48-849E-93EF-B5A3-4DC42C8C79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  <a:biLevel thresh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52000" y="6257925"/>
            <a:ext cx="2540000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Graphic 1">
            <a:extLst>
              <a:ext uri="{FF2B5EF4-FFF2-40B4-BE49-F238E27FC236}">
                <a16:creationId xmlns:a16="http://schemas.microsoft.com/office/drawing/2014/main" id="{DFF7AA3D-1973-E619-BE90-BD829BE50D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5875" y="0"/>
            <a:ext cx="8458200" cy="692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33">
            <a:extLst>
              <a:ext uri="{FF2B5EF4-FFF2-40B4-BE49-F238E27FC236}">
                <a16:creationId xmlns:a16="http://schemas.microsoft.com/office/drawing/2014/main" id="{12652245-637D-6BBA-6967-F8E96076184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/>
          <a:srcRect/>
          <a:stretch/>
        </p:blipFill>
        <p:spPr>
          <a:xfrm>
            <a:off x="743973" y="3077816"/>
            <a:ext cx="2800947" cy="2737949"/>
          </a:xfrm>
          <a:prstGeom prst="ellipse">
            <a:avLst/>
          </a:prstGeom>
        </p:spPr>
      </p:pic>
      <p:grpSp>
        <p:nvGrpSpPr>
          <p:cNvPr id="21" name="Group 5">
            <a:extLst>
              <a:ext uri="{FF2B5EF4-FFF2-40B4-BE49-F238E27FC236}">
                <a16:creationId xmlns:a16="http://schemas.microsoft.com/office/drawing/2014/main" id="{D68C1B74-CD84-FA05-02CD-0674F0610A8A}"/>
              </a:ext>
            </a:extLst>
          </p:cNvPr>
          <p:cNvGrpSpPr/>
          <p:nvPr/>
        </p:nvGrpSpPr>
        <p:grpSpPr>
          <a:xfrm>
            <a:off x="192021" y="1639716"/>
            <a:ext cx="2037800" cy="1789044"/>
            <a:chOff x="3666784" y="4313790"/>
            <a:chExt cx="2440283" cy="2469666"/>
          </a:xfrm>
          <a:solidFill>
            <a:srgbClr val="FFFFFF"/>
          </a:solidFill>
        </p:grpSpPr>
        <p:sp>
          <p:nvSpPr>
            <p:cNvPr id="22" name="Rectangle 16">
              <a:extLst>
                <a:ext uri="{FF2B5EF4-FFF2-40B4-BE49-F238E27FC236}">
                  <a16:creationId xmlns:a16="http://schemas.microsoft.com/office/drawing/2014/main" id="{5CA8B10E-DD46-46AB-759D-628A40BB49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66784" y="4313790"/>
              <a:ext cx="2146450" cy="131735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altLang="it-IT" sz="1867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COLAZIONE</a:t>
              </a:r>
              <a:br>
                <a:rPr kumimoji="0" lang="it-IT" altLang="it-IT" sz="1867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</a:br>
              <a:r>
                <a:rPr kumimoji="0" lang="it-IT" altLang="it-IT" sz="1867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da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altLang="it-IT" sz="1867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RE</a:t>
              </a:r>
            </a:p>
          </p:txBody>
        </p:sp>
        <p:pic>
          <p:nvPicPr>
            <p:cNvPr id="23" name="Picture 2">
              <a:extLst>
                <a:ext uri="{FF2B5EF4-FFF2-40B4-BE49-F238E27FC236}">
                  <a16:creationId xmlns:a16="http://schemas.microsoft.com/office/drawing/2014/main" id="{784630E3-E84B-477A-0AA6-871D3D2FE1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email"/>
            <a:srcRect/>
            <a:stretch/>
          </p:blipFill>
          <p:spPr>
            <a:xfrm>
              <a:off x="4222814" y="4939427"/>
              <a:ext cx="1884253" cy="1844029"/>
            </a:xfrm>
            <a:prstGeom prst="ellipse">
              <a:avLst/>
            </a:prstGeom>
            <a:grpFill/>
          </p:spPr>
        </p:pic>
      </p:grpSp>
      <p:grpSp>
        <p:nvGrpSpPr>
          <p:cNvPr id="24" name="Group 6">
            <a:extLst>
              <a:ext uri="{FF2B5EF4-FFF2-40B4-BE49-F238E27FC236}">
                <a16:creationId xmlns:a16="http://schemas.microsoft.com/office/drawing/2014/main" id="{0999B362-9A98-E5AD-37E2-ACCE922BB960}"/>
              </a:ext>
            </a:extLst>
          </p:cNvPr>
          <p:cNvGrpSpPr/>
          <p:nvPr/>
        </p:nvGrpSpPr>
        <p:grpSpPr>
          <a:xfrm>
            <a:off x="3182055" y="2245789"/>
            <a:ext cx="1665807" cy="2246021"/>
            <a:chOff x="-492146" y="1250872"/>
            <a:chExt cx="1739263" cy="3100497"/>
          </a:xfrm>
          <a:solidFill>
            <a:schemeClr val="bg1"/>
          </a:solidFill>
        </p:grpSpPr>
        <p:sp>
          <p:nvSpPr>
            <p:cNvPr id="26" name="Rectangle 17">
              <a:extLst>
                <a:ext uri="{FF2B5EF4-FFF2-40B4-BE49-F238E27FC236}">
                  <a16:creationId xmlns:a16="http://schemas.microsoft.com/office/drawing/2014/main" id="{8A8F7C7E-CC7F-B2B5-868F-C5DFD46E46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86865" y="1250872"/>
              <a:ext cx="1533982" cy="1317354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altLang="it-IT" sz="1867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PRANZO </a:t>
              </a:r>
              <a:br>
                <a:rPr kumimoji="0" lang="it-IT" altLang="it-IT" sz="1867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</a:br>
              <a:r>
                <a:rPr kumimoji="0" lang="it-IT" altLang="it-IT" sz="1867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da PRINCIPI</a:t>
              </a:r>
            </a:p>
          </p:txBody>
        </p:sp>
        <p:pic>
          <p:nvPicPr>
            <p:cNvPr id="28" name="Picture 3">
              <a:extLst>
                <a:ext uri="{FF2B5EF4-FFF2-40B4-BE49-F238E27FC236}">
                  <a16:creationId xmlns:a16="http://schemas.microsoft.com/office/drawing/2014/main" id="{BAAC2CB9-9745-1C64-EBCA-79AA3DB6D3F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-492146" y="2521524"/>
              <a:ext cx="1739263" cy="1829845"/>
            </a:xfrm>
            <a:prstGeom prst="ellipse">
              <a:avLst/>
            </a:prstGeom>
            <a:grpFill/>
          </p:spPr>
        </p:pic>
      </p:grpSp>
      <p:grpSp>
        <p:nvGrpSpPr>
          <p:cNvPr id="29" name="Group 7">
            <a:extLst>
              <a:ext uri="{FF2B5EF4-FFF2-40B4-BE49-F238E27FC236}">
                <a16:creationId xmlns:a16="http://schemas.microsoft.com/office/drawing/2014/main" id="{0F4DCA62-2F8D-96AA-4E98-4507F0BC1594}"/>
              </a:ext>
            </a:extLst>
          </p:cNvPr>
          <p:cNvGrpSpPr/>
          <p:nvPr/>
        </p:nvGrpSpPr>
        <p:grpSpPr>
          <a:xfrm>
            <a:off x="539681" y="5038078"/>
            <a:ext cx="3422904" cy="1505287"/>
            <a:chOff x="1574977" y="210145"/>
            <a:chExt cx="4259402" cy="2077958"/>
          </a:xfrm>
          <a:solidFill>
            <a:srgbClr val="FFFFFF"/>
          </a:solidFill>
        </p:grpSpPr>
        <p:sp>
          <p:nvSpPr>
            <p:cNvPr id="30" name="Rectangle 18">
              <a:extLst>
                <a:ext uri="{FF2B5EF4-FFF2-40B4-BE49-F238E27FC236}">
                  <a16:creationId xmlns:a16="http://schemas.microsoft.com/office/drawing/2014/main" id="{6EE0FFAC-3CA7-A703-F28E-557FCBA3A5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74977" y="970749"/>
              <a:ext cx="1547812" cy="1317354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altLang="it-IT" sz="1867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CENA </a:t>
              </a:r>
              <a:br>
                <a:rPr kumimoji="0" lang="it-IT" altLang="it-IT" sz="1867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</a:br>
              <a:r>
                <a:rPr kumimoji="0" lang="it-IT" altLang="it-IT" sz="1867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da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altLang="it-IT" sz="1867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POVERI</a:t>
              </a:r>
            </a:p>
          </p:txBody>
        </p:sp>
        <p:pic>
          <p:nvPicPr>
            <p:cNvPr id="31" name="Picture 4">
              <a:extLst>
                <a:ext uri="{FF2B5EF4-FFF2-40B4-BE49-F238E27FC236}">
                  <a16:creationId xmlns:a16="http://schemas.microsoft.com/office/drawing/2014/main" id="{E012FCFE-91E6-EE00-F4CE-60DA2716B2A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998283" y="210145"/>
              <a:ext cx="1836096" cy="1879001"/>
            </a:xfrm>
            <a:prstGeom prst="ellipse">
              <a:avLst/>
            </a:prstGeom>
            <a:grpFill/>
          </p:spPr>
        </p:pic>
      </p:grpSp>
      <p:pic>
        <p:nvPicPr>
          <p:cNvPr id="32" name="Picture 2" descr="http://t0.gstatic.com/images?q=tbn:ANd9GcThijCugBFxOMJBdbP08-EYWXsMnzeWgjgav9bqNVLuJaDwNsWXSg">
            <a:extLst>
              <a:ext uri="{FF2B5EF4-FFF2-40B4-BE49-F238E27FC236}">
                <a16:creationId xmlns:a16="http://schemas.microsoft.com/office/drawing/2014/main" id="{5B749FC5-073F-8420-4422-D7480ADCF5C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email"/>
          <a:srcRect/>
          <a:stretch/>
        </p:blipFill>
        <p:spPr bwMode="auto">
          <a:xfrm>
            <a:off x="1904717" y="1592763"/>
            <a:ext cx="1402872" cy="1404252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3" name="Picture 2">
            <a:extLst>
              <a:ext uri="{FF2B5EF4-FFF2-40B4-BE49-F238E27FC236}">
                <a16:creationId xmlns:a16="http://schemas.microsoft.com/office/drawing/2014/main" id="{1395EBA9-FF28-3F5A-2AC2-1B54BF9542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email"/>
          <a:srcRect/>
          <a:stretch/>
        </p:blipFill>
        <p:spPr bwMode="auto">
          <a:xfrm>
            <a:off x="3709370" y="3776943"/>
            <a:ext cx="1138492" cy="1138124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4" name="Picture 4" descr="http://t1.gstatic.com/images?q=tbn:ANd9GcQBi5BKzDKA3R8idmOFz7UzViXHEG6ExAo9lCOTrVr8j3wRg8ESvw">
            <a:extLst>
              <a:ext uri="{FF2B5EF4-FFF2-40B4-BE49-F238E27FC236}">
                <a16:creationId xmlns:a16="http://schemas.microsoft.com/office/drawing/2014/main" id="{8B88F741-9FA5-B10A-9636-0E2C684AD8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224"/>
          <a:stretch/>
        </p:blipFill>
        <p:spPr bwMode="auto">
          <a:xfrm>
            <a:off x="1813323" y="5458569"/>
            <a:ext cx="1265508" cy="1245877"/>
          </a:xfrm>
          <a:prstGeom prst="ellipse">
            <a:avLst/>
          </a:prstGeom>
          <a:noFill/>
          <a:ln>
            <a:noFill/>
          </a:ln>
        </p:spPr>
      </p:pic>
      <p:sp>
        <p:nvSpPr>
          <p:cNvPr id="31754" name="CasellaDiTesto 2">
            <a:extLst>
              <a:ext uri="{FF2B5EF4-FFF2-40B4-BE49-F238E27FC236}">
                <a16:creationId xmlns:a16="http://schemas.microsoft.com/office/drawing/2014/main" id="{87752533-B45C-5F6A-12F6-966F3FDA7E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6825" y="2763838"/>
            <a:ext cx="6894513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457200" marR="0" lvl="0" indent="-4572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7600"/>
              </a:buClr>
              <a:buSzTx/>
              <a:buFontTx/>
              <a:buNone/>
              <a:tabLst/>
              <a:defRPr/>
            </a:pPr>
            <a:r>
              <a:rPr kumimoji="0" lang="it-IT" altLang="it-IT" sz="2800" b="1" i="0" u="none" strike="noStrike" kern="1200" cap="none" spc="0" normalizeH="0" baseline="0" noProof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DISIDRATATO</a:t>
            </a:r>
          </a:p>
          <a:p>
            <a:pPr marL="457200" marR="0" lvl="0" indent="-4572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7600"/>
              </a:buClr>
              <a:buSzTx/>
              <a:buFontTx/>
              <a:buNone/>
              <a:tabLst/>
              <a:defRPr/>
            </a:pPr>
            <a:r>
              <a:rPr kumimoji="0" lang="it-IT" altLang="it-IT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ha perso da 1 a 2 litri di acqua</a:t>
            </a:r>
          </a:p>
          <a:p>
            <a:pPr marL="457200" marR="0" lvl="0" indent="-4572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7600"/>
              </a:buClr>
              <a:buSzTx/>
              <a:buFontTx/>
              <a:buNone/>
              <a:tabLst/>
              <a:defRPr/>
            </a:pPr>
            <a:r>
              <a:rPr kumimoji="0" lang="it-IT" altLang="it-IT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(respiro, sudore, pipì)</a:t>
            </a:r>
            <a:endParaRPr kumimoji="0" lang="it-IT" altLang="it-IT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MS PGothic" panose="020B0600070205080204" pitchFamily="34" charset="-128"/>
              <a:cs typeface="+mn-cs"/>
            </a:endParaRPr>
          </a:p>
          <a:p>
            <a:pPr marL="457200" marR="0" lvl="0" indent="-4572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7600"/>
              </a:buClr>
              <a:buSzTx/>
              <a:buFontTx/>
              <a:buNone/>
              <a:tabLst/>
              <a:defRPr/>
            </a:pPr>
            <a:r>
              <a:rPr kumimoji="0" lang="it-IT" altLang="it-IT" sz="2800" b="1" i="0" u="none" strike="noStrike" kern="1200" cap="none" spc="0" normalizeH="0" baseline="0" noProof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INTOSSICATO</a:t>
            </a:r>
          </a:p>
          <a:p>
            <a:pPr marL="457200" marR="0" lvl="0" indent="-4572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7600"/>
              </a:buClr>
              <a:buSzTx/>
              <a:buFontTx/>
              <a:buNone/>
              <a:tabLst/>
              <a:defRPr/>
            </a:pPr>
            <a:r>
              <a:rPr kumimoji="0" lang="it-IT" altLang="it-IT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ha prodotto tossine per rigenerarsi </a:t>
            </a:r>
          </a:p>
          <a:p>
            <a:pPr marL="457200" marR="0" lvl="0" indent="-4572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7600"/>
              </a:buClr>
              <a:buSzTx/>
              <a:buFontTx/>
              <a:buNone/>
              <a:tabLst/>
              <a:defRPr/>
            </a:pPr>
            <a:r>
              <a:rPr kumimoji="0" lang="it-IT" altLang="it-IT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(pipì più scura al mattino)</a:t>
            </a:r>
            <a:endParaRPr kumimoji="0" lang="it-IT" altLang="it-IT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MS PGothic" panose="020B0600070205080204" pitchFamily="34" charset="-128"/>
              <a:cs typeface="+mn-cs"/>
            </a:endParaRPr>
          </a:p>
          <a:p>
            <a:pPr marL="457200" marR="0" lvl="0" indent="-4572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7600"/>
              </a:buClr>
              <a:buSzTx/>
              <a:buFontTx/>
              <a:buNone/>
              <a:tabLst/>
              <a:defRPr/>
            </a:pPr>
            <a:r>
              <a:rPr kumimoji="0" lang="it-IT" altLang="it-IT" sz="2800" b="1" i="0" u="none" strike="noStrike" kern="1200" cap="none" spc="0" normalizeH="0" baseline="0" noProof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AFFAMATO</a:t>
            </a:r>
          </a:p>
          <a:p>
            <a:pPr marL="457200" marR="0" lvl="0" indent="-4572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7600"/>
              </a:buClr>
              <a:buSzTx/>
              <a:buFontTx/>
              <a:buNone/>
              <a:tabLst/>
              <a:defRPr/>
            </a:pPr>
            <a:r>
              <a:rPr kumimoji="0" lang="it-IT" altLang="it-IT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è a digiuno da almeno 10 ore</a:t>
            </a:r>
          </a:p>
        </p:txBody>
      </p:sp>
      <p:sp>
        <p:nvSpPr>
          <p:cNvPr id="35" name="Rettangolo 34">
            <a:extLst>
              <a:ext uri="{FF2B5EF4-FFF2-40B4-BE49-F238E27FC236}">
                <a16:creationId xmlns:a16="http://schemas.microsoft.com/office/drawing/2014/main" id="{EC81AE6C-F56B-8A34-6EDA-CF81D4AFD8D4}"/>
              </a:ext>
            </a:extLst>
          </p:cNvPr>
          <p:cNvSpPr/>
          <p:nvPr/>
        </p:nvSpPr>
        <p:spPr>
          <a:xfrm>
            <a:off x="5440363" y="2138363"/>
            <a:ext cx="6096000" cy="58420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 Al risveglio, il nostro corpo è:</a:t>
            </a:r>
            <a:endParaRPr kumimoji="0" lang="it-IT" sz="3200" b="0" i="1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6" name="CasellaDiTesto 35">
            <a:extLst>
              <a:ext uri="{FF2B5EF4-FFF2-40B4-BE49-F238E27FC236}">
                <a16:creationId xmlns:a16="http://schemas.microsoft.com/office/drawing/2014/main" id="{E0DA2A2C-C1CC-52E2-D9C4-09501503A157}"/>
              </a:ext>
            </a:extLst>
          </p:cNvPr>
          <p:cNvSpPr txBox="1"/>
          <p:nvPr/>
        </p:nvSpPr>
        <p:spPr>
          <a:xfrm>
            <a:off x="3027363" y="66675"/>
            <a:ext cx="5956300" cy="52387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Century Gothic" charset="0"/>
                <a:cs typeface="Arial" panose="020B0604020202020204" pitchFamily="34" charset="0"/>
              </a:rPr>
              <a:t>2. PILASTRI DEL BENESSERE</a:t>
            </a:r>
          </a:p>
        </p:txBody>
      </p:sp>
      <p:sp>
        <p:nvSpPr>
          <p:cNvPr id="37" name="Rectangle 1">
            <a:extLst>
              <a:ext uri="{FF2B5EF4-FFF2-40B4-BE49-F238E27FC236}">
                <a16:creationId xmlns:a16="http://schemas.microsoft.com/office/drawing/2014/main" id="{00689FC0-09C5-23E2-BE96-EE52D1946925}"/>
              </a:ext>
            </a:extLst>
          </p:cNvPr>
          <p:cNvSpPr/>
          <p:nvPr/>
        </p:nvSpPr>
        <p:spPr>
          <a:xfrm>
            <a:off x="152400" y="773113"/>
            <a:ext cx="11887200" cy="520700"/>
          </a:xfrm>
          <a:prstGeom prst="rect">
            <a:avLst/>
          </a:prstGeom>
          <a:solidFill>
            <a:schemeClr val="bg1">
              <a:lumMod val="95000"/>
            </a:schemeClr>
          </a:solidFill>
          <a:ln w="57150">
            <a:solidFill>
              <a:srgbClr val="7BC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La COLAZIONE è </a:t>
            </a:r>
            <a:r>
              <a:rPr kumimoji="0" lang="es-419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il</a:t>
            </a:r>
            <a:r>
              <a:rPr kumimoji="0" lang="es-419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pasto </a:t>
            </a:r>
            <a:r>
              <a:rPr kumimoji="0" lang="es-419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più</a:t>
            </a:r>
            <a:r>
              <a:rPr kumimoji="0" lang="es-419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importante </a:t>
            </a:r>
            <a:r>
              <a:rPr kumimoji="0" lang="es-419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della</a:t>
            </a:r>
            <a:r>
              <a:rPr kumimoji="0" lang="es-419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s-419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giornata</a:t>
            </a:r>
            <a:endParaRPr kumimoji="0" lang="es-419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pic>
        <p:nvPicPr>
          <p:cNvPr id="31758" name="Immagine 1" descr="Immagine che contiene testo, Carattere, logo, bianco&#10;&#10;Descrizione generata automaticamente">
            <a:extLst>
              <a:ext uri="{FF2B5EF4-FFF2-40B4-BE49-F238E27FC236}">
                <a16:creationId xmlns:a16="http://schemas.microsoft.com/office/drawing/2014/main" id="{C79B0E68-0710-F26A-815C-0B319D5EB7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  <a:biLevel thresh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52000" y="6257925"/>
            <a:ext cx="2540000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Pareja-fitness - Fitness Playbook">
            <a:extLst>
              <a:ext uri="{FF2B5EF4-FFF2-40B4-BE49-F238E27FC236}">
                <a16:creationId xmlns:a16="http://schemas.microsoft.com/office/drawing/2014/main" id="{024F2E85-2205-0421-7468-87EB4162F2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5121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5" name="Graphic 1">
            <a:extLst>
              <a:ext uri="{FF2B5EF4-FFF2-40B4-BE49-F238E27FC236}">
                <a16:creationId xmlns:a16="http://schemas.microsoft.com/office/drawing/2014/main" id="{47F56519-0034-1762-8C62-C3B729DDD6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68863" y="0"/>
            <a:ext cx="7359650" cy="694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E15F3ED-C07E-980E-6B57-A57115970FBC}"/>
              </a:ext>
            </a:extLst>
          </p:cNvPr>
          <p:cNvCxnSpPr>
            <a:cxnSpLocks/>
          </p:cNvCxnSpPr>
          <p:nvPr/>
        </p:nvCxnSpPr>
        <p:spPr>
          <a:xfrm>
            <a:off x="7223125" y="3576638"/>
            <a:ext cx="4314825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797" name="1. Colazione">
            <a:extLst>
              <a:ext uri="{FF2B5EF4-FFF2-40B4-BE49-F238E27FC236}">
                <a16:creationId xmlns:a16="http://schemas.microsoft.com/office/drawing/2014/main" id="{66AA747F-3C9C-BA34-BE2A-A78D8CFB91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42250" y="2665413"/>
            <a:ext cx="3802063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35719" tIns="35719" rIns="35719" bIns="35719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altLang="it-IT" sz="4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  <a:sym typeface="Century Gothic" panose="020B0502020202020204" pitchFamily="34" charset="0"/>
              </a:rPr>
              <a:t>PROTEINE</a:t>
            </a:r>
            <a:endParaRPr kumimoji="0" lang="es-419" altLang="it-IT" sz="4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Century Gothic" panose="020B0502020202020204" pitchFamily="34" charset="0"/>
              <a:cs typeface="Century Gothic" panose="020B0502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CA8F50A4-6477-C148-FAA5-748B6DA4E050}"/>
              </a:ext>
            </a:extLst>
          </p:cNvPr>
          <p:cNvSpPr/>
          <p:nvPr/>
        </p:nvSpPr>
        <p:spPr>
          <a:xfrm>
            <a:off x="6096000" y="2386013"/>
            <a:ext cx="1495425" cy="149701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4000" b="1" i="0" u="none" strike="noStrike" kern="1200" cap="none" spc="0" normalizeH="0" baseline="0" noProof="0" dirty="0">
                <a:ln>
                  <a:noFill/>
                </a:ln>
                <a:solidFill>
                  <a:srgbClr val="7BC143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02</a:t>
            </a:r>
            <a:endParaRPr kumimoji="0" lang="es-419" sz="4000" b="1" i="0" u="none" strike="noStrike" kern="1200" cap="none" spc="0" normalizeH="0" baseline="0" noProof="0" dirty="0">
              <a:ln>
                <a:noFill/>
              </a:ln>
              <a:solidFill>
                <a:srgbClr val="7BC143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B2E35A02-EBE2-B4F9-C82C-EBE6249751D3}"/>
              </a:ext>
            </a:extLst>
          </p:cNvPr>
          <p:cNvSpPr txBox="1"/>
          <p:nvPr/>
        </p:nvSpPr>
        <p:spPr>
          <a:xfrm>
            <a:off x="3027363" y="104775"/>
            <a:ext cx="5956300" cy="52228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Century Gothic" charset="0"/>
                <a:cs typeface="Arial" panose="020B0604020202020204" pitchFamily="34" charset="0"/>
              </a:rPr>
              <a:t>2. PILASTRI DEL BENESSERE</a:t>
            </a:r>
          </a:p>
        </p:txBody>
      </p:sp>
      <p:pic>
        <p:nvPicPr>
          <p:cNvPr id="33800" name="Immagine 1" descr="Immagine che contiene testo, Carattere, logo, bianco&#10;&#10;Descrizione generata automaticamente">
            <a:extLst>
              <a:ext uri="{FF2B5EF4-FFF2-40B4-BE49-F238E27FC236}">
                <a16:creationId xmlns:a16="http://schemas.microsoft.com/office/drawing/2014/main" id="{6A0D5196-AE4D-3906-D06C-1089944C83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52000" y="6257925"/>
            <a:ext cx="2540000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Imagen 18">
            <a:extLst>
              <a:ext uri="{FF2B5EF4-FFF2-40B4-BE49-F238E27FC236}">
                <a16:creationId xmlns:a16="http://schemas.microsoft.com/office/drawing/2014/main" id="{69A42240-AC20-E41D-FCC5-A39BFEBF02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57725" y="101600"/>
            <a:ext cx="7518400" cy="675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50EAC9F1-684A-A260-7B90-9341B9934EFD}"/>
              </a:ext>
            </a:extLst>
          </p:cNvPr>
          <p:cNvSpPr/>
          <p:nvPr/>
        </p:nvSpPr>
        <p:spPr>
          <a:xfrm>
            <a:off x="198438" y="828675"/>
            <a:ext cx="7019925" cy="6040438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CEDFBB96-093B-3CFD-2089-BCDB25A9998E}"/>
              </a:ext>
            </a:extLst>
          </p:cNvPr>
          <p:cNvSpPr/>
          <p:nvPr/>
        </p:nvSpPr>
        <p:spPr>
          <a:xfrm>
            <a:off x="4344988" y="1803400"/>
            <a:ext cx="5413375" cy="19399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EFFETTI DI UNA CARENZA DI PROTEINE </a:t>
            </a:r>
          </a:p>
        </p:txBody>
      </p:sp>
      <p:grpSp>
        <p:nvGrpSpPr>
          <p:cNvPr id="34821" name="Grupo 21">
            <a:extLst>
              <a:ext uri="{FF2B5EF4-FFF2-40B4-BE49-F238E27FC236}">
                <a16:creationId xmlns:a16="http://schemas.microsoft.com/office/drawing/2014/main" id="{001C6E8A-786A-F0D1-EB9A-9CF82E27AE26}"/>
              </a:ext>
            </a:extLst>
          </p:cNvPr>
          <p:cNvGrpSpPr>
            <a:grpSpLocks/>
          </p:cNvGrpSpPr>
          <p:nvPr/>
        </p:nvGrpSpPr>
        <p:grpSpPr bwMode="auto">
          <a:xfrm>
            <a:off x="561975" y="1309688"/>
            <a:ext cx="3328988" cy="441325"/>
            <a:chOff x="561344" y="2259351"/>
            <a:chExt cx="3329971" cy="440531"/>
          </a:xfrm>
        </p:grpSpPr>
        <p:sp>
          <p:nvSpPr>
            <p:cNvPr id="34856" name="Rectángulo 4">
              <a:extLst>
                <a:ext uri="{FF2B5EF4-FFF2-40B4-BE49-F238E27FC236}">
                  <a16:creationId xmlns:a16="http://schemas.microsoft.com/office/drawing/2014/main" id="{97DB14AA-09B0-57EB-718A-F48BE238F0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3529" y="2259351"/>
              <a:ext cx="2917786" cy="4148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tabLst>
                  <a:tab pos="457200" algn="l"/>
                </a:tabLst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457200" algn="l"/>
                </a:tabLst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457200" algn="l"/>
                </a:tabLst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Pts val="1000"/>
                <a:buFontTx/>
                <a:buNone/>
                <a:tabLst>
                  <a:tab pos="457200" algn="l"/>
                </a:tabLst>
                <a:defRPr/>
              </a:pPr>
              <a:r>
                <a:rPr kumimoji="0" lang="en-US" altLang="it-IT" sz="16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Times New Roman" panose="02020603050405020304" pitchFamily="18" charset="0"/>
                </a:rPr>
                <a:t>Perdita di massa muscolare</a:t>
              </a:r>
            </a:p>
          </p:txBody>
        </p:sp>
        <p:pic>
          <p:nvPicPr>
            <p:cNvPr id="34857" name="Gráfico 12" descr="Marca de verificación">
              <a:extLst>
                <a:ext uri="{FF2B5EF4-FFF2-40B4-BE49-F238E27FC236}">
                  <a16:creationId xmlns:a16="http://schemas.microsoft.com/office/drawing/2014/main" id="{8EBE2569-D7FC-91EB-B820-544FBE7AB53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1344" y="2349675"/>
              <a:ext cx="349353" cy="350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4822" name="Grupo 22">
            <a:extLst>
              <a:ext uri="{FF2B5EF4-FFF2-40B4-BE49-F238E27FC236}">
                <a16:creationId xmlns:a16="http://schemas.microsoft.com/office/drawing/2014/main" id="{3019F5EA-D4FD-FE55-712D-3758BC4A32DF}"/>
              </a:ext>
            </a:extLst>
          </p:cNvPr>
          <p:cNvGrpSpPr>
            <a:grpSpLocks/>
          </p:cNvGrpSpPr>
          <p:nvPr/>
        </p:nvGrpSpPr>
        <p:grpSpPr bwMode="auto">
          <a:xfrm>
            <a:off x="561975" y="1760538"/>
            <a:ext cx="5824538" cy="458787"/>
            <a:chOff x="561343" y="2765722"/>
            <a:chExt cx="5824797" cy="458869"/>
          </a:xfrm>
        </p:grpSpPr>
        <p:sp>
          <p:nvSpPr>
            <p:cNvPr id="34854" name="Rectángulo 5">
              <a:extLst>
                <a:ext uri="{FF2B5EF4-FFF2-40B4-BE49-F238E27FC236}">
                  <a16:creationId xmlns:a16="http://schemas.microsoft.com/office/drawing/2014/main" id="{EE62E5DE-7A44-5CC2-82A0-6D5A0D2586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3529" y="2765722"/>
              <a:ext cx="5412611" cy="4148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tabLst>
                  <a:tab pos="457200" algn="l"/>
                </a:tabLst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457200" algn="l"/>
                </a:tabLst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457200" algn="l"/>
                </a:tabLst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Pts val="1000"/>
                <a:buFontTx/>
                <a:buNone/>
                <a:tabLst>
                  <a:tab pos="457200" algn="l"/>
                </a:tabLst>
                <a:defRPr/>
              </a:pPr>
              <a:r>
                <a:rPr kumimoji="0" lang="en-US" altLang="it-IT" sz="16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Times New Roman" panose="02020603050405020304" pitchFamily="18" charset="0"/>
                </a:rPr>
                <a:t>Rallentamento del Metabolismo</a:t>
              </a:r>
            </a:p>
          </p:txBody>
        </p:sp>
        <p:pic>
          <p:nvPicPr>
            <p:cNvPr id="34855" name="Gráfico 13" descr="Marca de verificación">
              <a:extLst>
                <a:ext uri="{FF2B5EF4-FFF2-40B4-BE49-F238E27FC236}">
                  <a16:creationId xmlns:a16="http://schemas.microsoft.com/office/drawing/2014/main" id="{0E19134E-D2D9-47AA-FAC7-856272D94D2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1343" y="2875279"/>
              <a:ext cx="349266" cy="349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4823" name="Grupo 23">
            <a:extLst>
              <a:ext uri="{FF2B5EF4-FFF2-40B4-BE49-F238E27FC236}">
                <a16:creationId xmlns:a16="http://schemas.microsoft.com/office/drawing/2014/main" id="{54A6C915-1078-BBB8-29CE-083ED3F837BE}"/>
              </a:ext>
            </a:extLst>
          </p:cNvPr>
          <p:cNvGrpSpPr>
            <a:grpSpLocks/>
          </p:cNvGrpSpPr>
          <p:nvPr/>
        </p:nvGrpSpPr>
        <p:grpSpPr bwMode="auto">
          <a:xfrm>
            <a:off x="561975" y="2278063"/>
            <a:ext cx="2136775" cy="441325"/>
            <a:chOff x="561342" y="3626335"/>
            <a:chExt cx="2137339" cy="441432"/>
          </a:xfrm>
        </p:grpSpPr>
        <p:sp>
          <p:nvSpPr>
            <p:cNvPr id="34852" name="Rectángulo 6">
              <a:extLst>
                <a:ext uri="{FF2B5EF4-FFF2-40B4-BE49-F238E27FC236}">
                  <a16:creationId xmlns:a16="http://schemas.microsoft.com/office/drawing/2014/main" id="{82F30258-762F-F6E2-3BF2-5B2DDB2A2D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3529" y="3626335"/>
              <a:ext cx="1725152" cy="4148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tabLst>
                  <a:tab pos="457200" algn="l"/>
                </a:tabLst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457200" algn="l"/>
                </a:tabLst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457200" algn="l"/>
                </a:tabLst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Pts val="1000"/>
                <a:buFontTx/>
                <a:buNone/>
                <a:tabLst>
                  <a:tab pos="457200" algn="l"/>
                </a:tabLst>
                <a:defRPr/>
              </a:pPr>
              <a:r>
                <a:rPr kumimoji="0" lang="en-US" altLang="it-IT" sz="16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Times New Roman" panose="02020603050405020304" pitchFamily="18" charset="0"/>
                </a:rPr>
                <a:t>Bassa immunità</a:t>
              </a:r>
            </a:p>
          </p:txBody>
        </p:sp>
        <p:pic>
          <p:nvPicPr>
            <p:cNvPr id="34853" name="Gráfico 14" descr="Marca de verificación">
              <a:extLst>
                <a:ext uri="{FF2B5EF4-FFF2-40B4-BE49-F238E27FC236}">
                  <a16:creationId xmlns:a16="http://schemas.microsoft.com/office/drawing/2014/main" id="{E0219E37-06EA-7C8F-8667-0341F74E23D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1342" y="3718432"/>
              <a:ext cx="349342" cy="3493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4824" name="Grupo 24">
            <a:extLst>
              <a:ext uri="{FF2B5EF4-FFF2-40B4-BE49-F238E27FC236}">
                <a16:creationId xmlns:a16="http://schemas.microsoft.com/office/drawing/2014/main" id="{851C89AD-4267-97B7-13EA-C1949290274E}"/>
              </a:ext>
            </a:extLst>
          </p:cNvPr>
          <p:cNvGrpSpPr>
            <a:grpSpLocks/>
          </p:cNvGrpSpPr>
          <p:nvPr/>
        </p:nvGrpSpPr>
        <p:grpSpPr bwMode="auto">
          <a:xfrm>
            <a:off x="561975" y="2817813"/>
            <a:ext cx="2568575" cy="423862"/>
            <a:chOff x="561341" y="4184472"/>
            <a:chExt cx="2568548" cy="424087"/>
          </a:xfrm>
        </p:grpSpPr>
        <p:sp>
          <p:nvSpPr>
            <p:cNvPr id="34850" name="Rectángulo 8">
              <a:extLst>
                <a:ext uri="{FF2B5EF4-FFF2-40B4-BE49-F238E27FC236}">
                  <a16:creationId xmlns:a16="http://schemas.microsoft.com/office/drawing/2014/main" id="{E82812E2-390B-7CCD-A1E7-84628B8413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3529" y="4184472"/>
              <a:ext cx="2156360" cy="4148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tabLst>
                  <a:tab pos="457200" algn="l"/>
                </a:tabLst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457200" algn="l"/>
                </a:tabLst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457200" algn="l"/>
                </a:tabLst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Pts val="1000"/>
                <a:buFontTx/>
                <a:buNone/>
                <a:tabLst>
                  <a:tab pos="457200" algn="l"/>
                </a:tabLst>
                <a:defRPr/>
              </a:pPr>
              <a:r>
                <a:rPr kumimoji="0" lang="en-US" altLang="it-IT" sz="16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Times New Roman" panose="02020603050405020304" pitchFamily="18" charset="0"/>
                </a:rPr>
                <a:t>Stanchezza e fatica</a:t>
              </a:r>
            </a:p>
          </p:txBody>
        </p:sp>
        <p:pic>
          <p:nvPicPr>
            <p:cNvPr id="34851" name="Gráfico 15" descr="Marca de verificación">
              <a:extLst>
                <a:ext uri="{FF2B5EF4-FFF2-40B4-BE49-F238E27FC236}">
                  <a16:creationId xmlns:a16="http://schemas.microsoft.com/office/drawing/2014/main" id="{D2064CDC-344E-6343-3F93-0150A01573D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1341" y="4259124"/>
              <a:ext cx="349246" cy="3494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4825" name="Grupo 25">
            <a:extLst>
              <a:ext uri="{FF2B5EF4-FFF2-40B4-BE49-F238E27FC236}">
                <a16:creationId xmlns:a16="http://schemas.microsoft.com/office/drawing/2014/main" id="{C817BEC3-7105-30BB-49E2-72E24D82FE49}"/>
              </a:ext>
            </a:extLst>
          </p:cNvPr>
          <p:cNvGrpSpPr>
            <a:grpSpLocks/>
          </p:cNvGrpSpPr>
          <p:nvPr/>
        </p:nvGrpSpPr>
        <p:grpSpPr bwMode="auto">
          <a:xfrm>
            <a:off x="561975" y="3360738"/>
            <a:ext cx="3070225" cy="449262"/>
            <a:chOff x="561341" y="4709181"/>
            <a:chExt cx="3070288" cy="449700"/>
          </a:xfrm>
        </p:grpSpPr>
        <p:sp>
          <p:nvSpPr>
            <p:cNvPr id="34848" name="Rectángulo 10">
              <a:extLst>
                <a:ext uri="{FF2B5EF4-FFF2-40B4-BE49-F238E27FC236}">
                  <a16:creationId xmlns:a16="http://schemas.microsoft.com/office/drawing/2014/main" id="{9AA76E5A-51ED-9C9B-46A6-B0E49D32CD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3529" y="4709181"/>
              <a:ext cx="2658100" cy="4148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tabLst>
                  <a:tab pos="457200" algn="l"/>
                </a:tabLst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457200" algn="l"/>
                </a:tabLst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457200" algn="l"/>
                </a:tabLst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Pts val="1000"/>
                <a:buFontTx/>
                <a:buNone/>
                <a:tabLst>
                  <a:tab pos="457200" algn="l"/>
                </a:tabLst>
                <a:defRPr/>
              </a:pPr>
              <a:r>
                <a:rPr kumimoji="0" lang="en-US" altLang="it-IT" sz="16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Times New Roman" panose="02020603050405020304" pitchFamily="18" charset="0"/>
                </a:rPr>
                <a:t>Indebolimento del cuore</a:t>
              </a:r>
            </a:p>
          </p:txBody>
        </p:sp>
        <p:pic>
          <p:nvPicPr>
            <p:cNvPr id="34849" name="Gráfico 16" descr="Marca de verificación">
              <a:extLst>
                <a:ext uri="{FF2B5EF4-FFF2-40B4-BE49-F238E27FC236}">
                  <a16:creationId xmlns:a16="http://schemas.microsoft.com/office/drawing/2014/main" id="{298B5F20-ECEF-D234-F02B-93B7DD414B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1341" y="4809291"/>
              <a:ext cx="349257" cy="3495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4826" name="Grupo 26">
            <a:extLst>
              <a:ext uri="{FF2B5EF4-FFF2-40B4-BE49-F238E27FC236}">
                <a16:creationId xmlns:a16="http://schemas.microsoft.com/office/drawing/2014/main" id="{F811F167-841A-7354-275C-9F46C58DC801}"/>
              </a:ext>
            </a:extLst>
          </p:cNvPr>
          <p:cNvGrpSpPr>
            <a:grpSpLocks/>
          </p:cNvGrpSpPr>
          <p:nvPr/>
        </p:nvGrpSpPr>
        <p:grpSpPr bwMode="auto">
          <a:xfrm>
            <a:off x="561975" y="3906838"/>
            <a:ext cx="5164138" cy="415925"/>
            <a:chOff x="561340" y="5314467"/>
            <a:chExt cx="5165044" cy="414857"/>
          </a:xfrm>
        </p:grpSpPr>
        <p:sp>
          <p:nvSpPr>
            <p:cNvPr id="34846" name="Rectángulo 1">
              <a:extLst>
                <a:ext uri="{FF2B5EF4-FFF2-40B4-BE49-F238E27FC236}">
                  <a16:creationId xmlns:a16="http://schemas.microsoft.com/office/drawing/2014/main" id="{F50BAE35-DC5D-36B2-9DC2-9EF4D6FC57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3530" y="5314467"/>
              <a:ext cx="4752854" cy="4148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tabLst>
                  <a:tab pos="457200" algn="l"/>
                </a:tabLst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457200" algn="l"/>
                </a:tabLst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457200" algn="l"/>
                </a:tabLst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Pts val="1000"/>
                <a:buFontTx/>
                <a:buNone/>
                <a:tabLst>
                  <a:tab pos="457200" algn="l"/>
                </a:tabLst>
                <a:defRPr/>
              </a:pPr>
              <a:r>
                <a:rPr kumimoji="0" lang="en-US" altLang="it-IT" sz="16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Times New Roman" panose="02020603050405020304" pitchFamily="18" charset="0"/>
                </a:rPr>
                <a:t>Perdita di capelli</a:t>
              </a:r>
            </a:p>
          </p:txBody>
        </p:sp>
        <p:pic>
          <p:nvPicPr>
            <p:cNvPr id="34847" name="Gráfico 17" descr="Marca de verificación">
              <a:extLst>
                <a:ext uri="{FF2B5EF4-FFF2-40B4-BE49-F238E27FC236}">
                  <a16:creationId xmlns:a16="http://schemas.microsoft.com/office/drawing/2014/main" id="{09947DAE-A0C2-DE91-911C-578118FF768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1340" y="5347718"/>
              <a:ext cx="349311" cy="3483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4827" name="Grupo 26">
            <a:extLst>
              <a:ext uri="{FF2B5EF4-FFF2-40B4-BE49-F238E27FC236}">
                <a16:creationId xmlns:a16="http://schemas.microsoft.com/office/drawing/2014/main" id="{B7905E5D-FC5F-9F96-07CD-15C76CD6D133}"/>
              </a:ext>
            </a:extLst>
          </p:cNvPr>
          <p:cNvGrpSpPr>
            <a:grpSpLocks/>
          </p:cNvGrpSpPr>
          <p:nvPr/>
        </p:nvGrpSpPr>
        <p:grpSpPr bwMode="auto">
          <a:xfrm>
            <a:off x="565150" y="4384675"/>
            <a:ext cx="5165725" cy="414338"/>
            <a:chOff x="561340" y="5314467"/>
            <a:chExt cx="5165044" cy="414857"/>
          </a:xfrm>
        </p:grpSpPr>
        <p:sp>
          <p:nvSpPr>
            <p:cNvPr id="34844" name="Rectángulo 1">
              <a:extLst>
                <a:ext uri="{FF2B5EF4-FFF2-40B4-BE49-F238E27FC236}">
                  <a16:creationId xmlns:a16="http://schemas.microsoft.com/office/drawing/2014/main" id="{0D7EE1A6-8C06-3C2D-40D3-C9964E1539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3530" y="5314467"/>
              <a:ext cx="4752854" cy="4148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tabLst>
                  <a:tab pos="457200" algn="l"/>
                </a:tabLst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457200" algn="l"/>
                </a:tabLst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457200" algn="l"/>
                </a:tabLst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Pts val="1000"/>
                <a:buFontTx/>
                <a:buNone/>
                <a:tabLst>
                  <a:tab pos="457200" algn="l"/>
                </a:tabLst>
                <a:defRPr/>
              </a:pPr>
              <a:r>
                <a:rPr kumimoji="0" lang="en-US" altLang="it-IT" sz="16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Times New Roman" panose="02020603050405020304" pitchFamily="18" charset="0"/>
                </a:rPr>
                <a:t>Fragilità delle unghie</a:t>
              </a:r>
            </a:p>
          </p:txBody>
        </p:sp>
        <p:pic>
          <p:nvPicPr>
            <p:cNvPr id="34845" name="Gráfico 17" descr="Marca de verificación">
              <a:extLst>
                <a:ext uri="{FF2B5EF4-FFF2-40B4-BE49-F238E27FC236}">
                  <a16:creationId xmlns:a16="http://schemas.microsoft.com/office/drawing/2014/main" id="{7CEBA126-F68E-086B-97C8-4A0D3AC559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1340" y="5346257"/>
              <a:ext cx="349204" cy="351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4828" name="Grupo 26">
            <a:extLst>
              <a:ext uri="{FF2B5EF4-FFF2-40B4-BE49-F238E27FC236}">
                <a16:creationId xmlns:a16="http://schemas.microsoft.com/office/drawing/2014/main" id="{56422EB2-E5B7-C428-C42B-EB363FE73B22}"/>
              </a:ext>
            </a:extLst>
          </p:cNvPr>
          <p:cNvGrpSpPr>
            <a:grpSpLocks/>
          </p:cNvGrpSpPr>
          <p:nvPr/>
        </p:nvGrpSpPr>
        <p:grpSpPr bwMode="auto">
          <a:xfrm>
            <a:off x="568325" y="4903788"/>
            <a:ext cx="5165725" cy="414337"/>
            <a:chOff x="561340" y="5314467"/>
            <a:chExt cx="5165044" cy="414857"/>
          </a:xfrm>
        </p:grpSpPr>
        <p:sp>
          <p:nvSpPr>
            <p:cNvPr id="34842" name="Rectángulo 1">
              <a:extLst>
                <a:ext uri="{FF2B5EF4-FFF2-40B4-BE49-F238E27FC236}">
                  <a16:creationId xmlns:a16="http://schemas.microsoft.com/office/drawing/2014/main" id="{5D261914-E585-9657-83C2-F93FE5A7F3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3530" y="5314467"/>
              <a:ext cx="4752854" cy="4148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tabLst>
                  <a:tab pos="457200" algn="l"/>
                </a:tabLst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457200" algn="l"/>
                </a:tabLst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457200" algn="l"/>
                </a:tabLst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Pts val="1000"/>
                <a:buFontTx/>
                <a:buNone/>
                <a:tabLst>
                  <a:tab pos="457200" algn="l"/>
                </a:tabLst>
                <a:defRPr/>
              </a:pPr>
              <a:r>
                <a:rPr kumimoji="0" lang="en-US" altLang="it-IT" sz="16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Times New Roman" panose="02020603050405020304" pitchFamily="18" charset="0"/>
                </a:rPr>
                <a:t>Carenza ormonale</a:t>
              </a:r>
            </a:p>
          </p:txBody>
        </p:sp>
        <p:pic>
          <p:nvPicPr>
            <p:cNvPr id="34843" name="Gráfico 17" descr="Marca de verificación">
              <a:extLst>
                <a:ext uri="{FF2B5EF4-FFF2-40B4-BE49-F238E27FC236}">
                  <a16:creationId xmlns:a16="http://schemas.microsoft.com/office/drawing/2014/main" id="{98214F5E-98A0-150A-D587-3F470D42004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1340" y="5346257"/>
              <a:ext cx="349204" cy="351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4829" name="Grupo 26">
            <a:extLst>
              <a:ext uri="{FF2B5EF4-FFF2-40B4-BE49-F238E27FC236}">
                <a16:creationId xmlns:a16="http://schemas.microsoft.com/office/drawing/2014/main" id="{9A25A951-6140-E864-2E27-8D97A792F4B0}"/>
              </a:ext>
            </a:extLst>
          </p:cNvPr>
          <p:cNvGrpSpPr>
            <a:grpSpLocks/>
          </p:cNvGrpSpPr>
          <p:nvPr/>
        </p:nvGrpSpPr>
        <p:grpSpPr bwMode="auto">
          <a:xfrm>
            <a:off x="568325" y="5383213"/>
            <a:ext cx="5165725" cy="415925"/>
            <a:chOff x="561340" y="5314467"/>
            <a:chExt cx="5165044" cy="414857"/>
          </a:xfrm>
        </p:grpSpPr>
        <p:sp>
          <p:nvSpPr>
            <p:cNvPr id="34840" name="Rectángulo 1">
              <a:extLst>
                <a:ext uri="{FF2B5EF4-FFF2-40B4-BE49-F238E27FC236}">
                  <a16:creationId xmlns:a16="http://schemas.microsoft.com/office/drawing/2014/main" id="{784EA645-FFC7-10C0-6D60-440C383F86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3530" y="5314467"/>
              <a:ext cx="4752854" cy="4148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tabLst>
                  <a:tab pos="457200" algn="l"/>
                </a:tabLst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457200" algn="l"/>
                </a:tabLst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457200" algn="l"/>
                </a:tabLst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Pts val="1000"/>
                <a:buFontTx/>
                <a:buNone/>
                <a:tabLst>
                  <a:tab pos="457200" algn="l"/>
                </a:tabLst>
                <a:defRPr/>
              </a:pPr>
              <a:r>
                <a:rPr kumimoji="0" lang="en-US" altLang="it-IT" sz="16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Times New Roman" panose="02020603050405020304" pitchFamily="18" charset="0"/>
                </a:rPr>
                <a:t>Minor elasticità della pelle</a:t>
              </a:r>
            </a:p>
          </p:txBody>
        </p:sp>
        <p:pic>
          <p:nvPicPr>
            <p:cNvPr id="34841" name="Gráfico 17" descr="Marca de verificación">
              <a:extLst>
                <a:ext uri="{FF2B5EF4-FFF2-40B4-BE49-F238E27FC236}">
                  <a16:creationId xmlns:a16="http://schemas.microsoft.com/office/drawing/2014/main" id="{BF20E591-5D98-D1C6-9821-1110EC8122E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1340" y="5347718"/>
              <a:ext cx="349204" cy="3483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4830" name="Grupo 26">
            <a:extLst>
              <a:ext uri="{FF2B5EF4-FFF2-40B4-BE49-F238E27FC236}">
                <a16:creationId xmlns:a16="http://schemas.microsoft.com/office/drawing/2014/main" id="{AB819AE0-A8F8-3886-567A-7BE9CEDFD41A}"/>
              </a:ext>
            </a:extLst>
          </p:cNvPr>
          <p:cNvGrpSpPr>
            <a:grpSpLocks/>
          </p:cNvGrpSpPr>
          <p:nvPr/>
        </p:nvGrpSpPr>
        <p:grpSpPr bwMode="auto">
          <a:xfrm>
            <a:off x="547688" y="5888038"/>
            <a:ext cx="7929562" cy="414337"/>
            <a:chOff x="561340" y="5314467"/>
            <a:chExt cx="7929882" cy="414857"/>
          </a:xfrm>
        </p:grpSpPr>
        <p:sp>
          <p:nvSpPr>
            <p:cNvPr id="34838" name="Rectángulo 1">
              <a:extLst>
                <a:ext uri="{FF2B5EF4-FFF2-40B4-BE49-F238E27FC236}">
                  <a16:creationId xmlns:a16="http://schemas.microsoft.com/office/drawing/2014/main" id="{2757F664-2602-D2A0-D61E-D421832A4B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3529" y="5314467"/>
              <a:ext cx="7517693" cy="4148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tabLst>
                  <a:tab pos="457200" algn="l"/>
                </a:tabLst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457200" algn="l"/>
                </a:tabLst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457200" algn="l"/>
                </a:tabLst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Pts val="1000"/>
                <a:buFontTx/>
                <a:buNone/>
                <a:tabLst>
                  <a:tab pos="457200" algn="l"/>
                </a:tabLst>
                <a:defRPr/>
              </a:pPr>
              <a:r>
                <a:rPr kumimoji="0" lang="it-IT" altLang="it-IT" sz="16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Times New Roman" panose="02020603050405020304" pitchFamily="18" charset="0"/>
                </a:rPr>
                <a:t>Aumento del peso e dipendenza dai carboidrati semplici</a:t>
              </a:r>
            </a:p>
          </p:txBody>
        </p:sp>
        <p:pic>
          <p:nvPicPr>
            <p:cNvPr id="34839" name="Gráfico 17" descr="Marca de verificación">
              <a:extLst>
                <a:ext uri="{FF2B5EF4-FFF2-40B4-BE49-F238E27FC236}">
                  <a16:creationId xmlns:a16="http://schemas.microsoft.com/office/drawing/2014/main" id="{6F95B8BD-E220-900B-DC2A-D703DF3D00C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1340" y="5346257"/>
              <a:ext cx="349264" cy="351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4831" name="Grupo 26">
            <a:extLst>
              <a:ext uri="{FF2B5EF4-FFF2-40B4-BE49-F238E27FC236}">
                <a16:creationId xmlns:a16="http://schemas.microsoft.com/office/drawing/2014/main" id="{3096C6EA-9DC2-9999-C11F-1F3CFBC5E66C}"/>
              </a:ext>
            </a:extLst>
          </p:cNvPr>
          <p:cNvGrpSpPr>
            <a:grpSpLocks/>
          </p:cNvGrpSpPr>
          <p:nvPr/>
        </p:nvGrpSpPr>
        <p:grpSpPr bwMode="auto">
          <a:xfrm>
            <a:off x="565150" y="6375400"/>
            <a:ext cx="5165725" cy="414338"/>
            <a:chOff x="561340" y="5314467"/>
            <a:chExt cx="5165044" cy="414857"/>
          </a:xfrm>
        </p:grpSpPr>
        <p:sp>
          <p:nvSpPr>
            <p:cNvPr id="34836" name="Rectángulo 1">
              <a:extLst>
                <a:ext uri="{FF2B5EF4-FFF2-40B4-BE49-F238E27FC236}">
                  <a16:creationId xmlns:a16="http://schemas.microsoft.com/office/drawing/2014/main" id="{AB6342C3-56EA-5D2B-1618-356EF054A4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3530" y="5314467"/>
              <a:ext cx="4752854" cy="4148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tabLst>
                  <a:tab pos="457200" algn="l"/>
                </a:tabLst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457200" algn="l"/>
                </a:tabLst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457200" algn="l"/>
                </a:tabLst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Pts val="1000"/>
                <a:buFontTx/>
                <a:buNone/>
                <a:tabLst>
                  <a:tab pos="457200" algn="l"/>
                </a:tabLst>
                <a:defRPr/>
              </a:pPr>
              <a:r>
                <a:rPr kumimoji="0" lang="en-US" altLang="it-IT" sz="16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Times New Roman" panose="02020603050405020304" pitchFamily="18" charset="0"/>
                </a:rPr>
                <a:t>Sviluppo lento dei bambini</a:t>
              </a:r>
            </a:p>
          </p:txBody>
        </p:sp>
        <p:pic>
          <p:nvPicPr>
            <p:cNvPr id="34837" name="Gráfico 17" descr="Marca de verificación">
              <a:extLst>
                <a:ext uri="{FF2B5EF4-FFF2-40B4-BE49-F238E27FC236}">
                  <a16:creationId xmlns:a16="http://schemas.microsoft.com/office/drawing/2014/main" id="{31766642-77E1-7BBB-CFD8-A5A9C1971A6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1340" y="5346257"/>
              <a:ext cx="349204" cy="351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5" name="*fonte: OMS">
            <a:extLst>
              <a:ext uri="{FF2B5EF4-FFF2-40B4-BE49-F238E27FC236}">
                <a16:creationId xmlns:a16="http://schemas.microsoft.com/office/drawing/2014/main" id="{AC75D78B-6A2F-8111-FA10-8C89F673A945}"/>
              </a:ext>
            </a:extLst>
          </p:cNvPr>
          <p:cNvSpPr txBox="1"/>
          <p:nvPr/>
        </p:nvSpPr>
        <p:spPr>
          <a:xfrm>
            <a:off x="4464050" y="3689350"/>
            <a:ext cx="950913" cy="255588"/>
          </a:xfrm>
          <a:prstGeom prst="rect">
            <a:avLst/>
          </a:prstGeom>
          <a:ln w="12700">
            <a:miter lim="400000"/>
          </a:ln>
        </p:spPr>
        <p:txBody>
          <a:bodyPr wrap="none" lIns="35719" tIns="35719" rIns="35719" bIns="35719" anchor="ctr">
            <a:spAutoFit/>
          </a:bodyPr>
          <a:lstStyle>
            <a:lvl1pPr>
              <a:defRPr sz="28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*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fonte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: OMS</a:t>
            </a:r>
          </a:p>
        </p:txBody>
      </p:sp>
      <p:sp>
        <p:nvSpPr>
          <p:cNvPr id="44" name="Rectangle 1">
            <a:extLst>
              <a:ext uri="{FF2B5EF4-FFF2-40B4-BE49-F238E27FC236}">
                <a16:creationId xmlns:a16="http://schemas.microsoft.com/office/drawing/2014/main" id="{38D734AD-3C58-A04F-7FD8-2A27CCE50AFA}"/>
              </a:ext>
            </a:extLst>
          </p:cNvPr>
          <p:cNvSpPr/>
          <p:nvPr/>
        </p:nvSpPr>
        <p:spPr>
          <a:xfrm>
            <a:off x="152400" y="700088"/>
            <a:ext cx="11887200" cy="519112"/>
          </a:xfrm>
          <a:prstGeom prst="rect">
            <a:avLst/>
          </a:prstGeom>
          <a:solidFill>
            <a:schemeClr val="bg1">
              <a:lumMod val="95000"/>
            </a:schemeClr>
          </a:solidFill>
          <a:ln w="57150">
            <a:solidFill>
              <a:srgbClr val="7BC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L’importanza</a:t>
            </a:r>
            <a:r>
              <a:rPr kumimoji="0" lang="es-419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s-419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delle</a:t>
            </a:r>
            <a:r>
              <a:rPr kumimoji="0" lang="es-419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PROTEINE</a:t>
            </a:r>
          </a:p>
        </p:txBody>
      </p:sp>
      <p:sp>
        <p:nvSpPr>
          <p:cNvPr id="47" name="CasellaDiTesto 46">
            <a:extLst>
              <a:ext uri="{FF2B5EF4-FFF2-40B4-BE49-F238E27FC236}">
                <a16:creationId xmlns:a16="http://schemas.microsoft.com/office/drawing/2014/main" id="{81FA2C1E-C046-588F-4464-22FB1C890D61}"/>
              </a:ext>
            </a:extLst>
          </p:cNvPr>
          <p:cNvSpPr txBox="1"/>
          <p:nvPr/>
        </p:nvSpPr>
        <p:spPr>
          <a:xfrm>
            <a:off x="3027363" y="104775"/>
            <a:ext cx="5956300" cy="52228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Century Gothic" charset="0"/>
                <a:cs typeface="Arial" panose="020B0604020202020204" pitchFamily="34" charset="0"/>
              </a:rPr>
              <a:t>2. PILASTRI DEL BENESSERE</a:t>
            </a:r>
          </a:p>
        </p:txBody>
      </p:sp>
      <p:pic>
        <p:nvPicPr>
          <p:cNvPr id="34835" name="Immagine 1" descr="Immagine che contiene testo, Carattere, logo, bianco&#10;&#10;Descrizione generata automaticamente">
            <a:extLst>
              <a:ext uri="{FF2B5EF4-FFF2-40B4-BE49-F238E27FC236}">
                <a16:creationId xmlns:a16="http://schemas.microsoft.com/office/drawing/2014/main" id="{B9BC1B90-7A4D-0E09-9AB2-4DC2CFF4CD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52000" y="6257925"/>
            <a:ext cx="2540000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CasellaDiTesto 31">
            <a:extLst>
              <a:ext uri="{FF2B5EF4-FFF2-40B4-BE49-F238E27FC236}">
                <a16:creationId xmlns:a16="http://schemas.microsoft.com/office/drawing/2014/main" id="{45B78C9D-B53D-6AA9-DDCA-0DD017E720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37225" y="3040063"/>
            <a:ext cx="5486400" cy="67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000" b="1" i="0" u="sng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Arial" panose="020B0604020202020204" pitchFamily="34" charset="0"/>
              </a:rPr>
              <a:t>Con più ZUCCHERI e GRASSI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8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Arial" panose="020B0604020202020204" pitchFamily="34" charset="0"/>
              </a:rPr>
              <a:t>Aumento volume e Malessere (e fame)</a:t>
            </a:r>
          </a:p>
        </p:txBody>
      </p:sp>
      <p:sp>
        <p:nvSpPr>
          <p:cNvPr id="35843" name="CasellaDiTesto 32">
            <a:extLst>
              <a:ext uri="{FF2B5EF4-FFF2-40B4-BE49-F238E27FC236}">
                <a16:creationId xmlns:a16="http://schemas.microsoft.com/office/drawing/2014/main" id="{B0BB456F-F36A-2AC6-D141-CE89AE8286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69900" y="5140325"/>
            <a:ext cx="7329488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400" b="1" i="0" u="none" strike="noStrike" kern="1200" cap="none" spc="0" normalizeH="0" baseline="0" noProof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Con Più PROTEINE e MUSCOLO</a:t>
            </a:r>
            <a:br>
              <a:rPr kumimoji="0" lang="it-IT" altLang="it-IT" sz="2000" b="1" i="0" u="none" strike="noStrike" kern="1200" cap="none" spc="0" normalizeH="0" baseline="0" noProof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it-IT" altLang="it-IT" sz="2000" b="1" i="1" u="none" strike="noStrike" kern="1200" cap="none" spc="0" normalizeH="0" baseline="0" noProof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Miglioro la FORMA Fisica e il Benessere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000" b="1" i="1" u="none" strike="noStrike" kern="1200" cap="none" spc="0" normalizeH="0" baseline="0" noProof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(maggiore sazietà)</a:t>
            </a:r>
            <a:endParaRPr kumimoji="0" lang="it-IT" altLang="it-IT" sz="1800" b="1" i="1" u="none" strike="noStrike" kern="1200" cap="none" spc="0" normalizeH="0" baseline="0" noProof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35844" name="Gruppo 10">
            <a:extLst>
              <a:ext uri="{FF2B5EF4-FFF2-40B4-BE49-F238E27FC236}">
                <a16:creationId xmlns:a16="http://schemas.microsoft.com/office/drawing/2014/main" id="{B127BB5D-71CA-F9B9-D2E4-3FDE639B5031}"/>
              </a:ext>
            </a:extLst>
          </p:cNvPr>
          <p:cNvGrpSpPr>
            <a:grpSpLocks/>
          </p:cNvGrpSpPr>
          <p:nvPr/>
        </p:nvGrpSpPr>
        <p:grpSpPr bwMode="auto">
          <a:xfrm>
            <a:off x="552450" y="2090738"/>
            <a:ext cx="11220450" cy="4527550"/>
            <a:chOff x="1763688" y="1196752"/>
            <a:chExt cx="7315262" cy="3576726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51F725A3-039E-67B5-A4B2-78CE66143961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3688" y="1196752"/>
              <a:ext cx="3657631" cy="1779584"/>
            </a:xfrm>
            <a:custGeom>
              <a:avLst/>
              <a:gdLst>
                <a:gd name="T0" fmla="*/ 0 w 4127"/>
                <a:gd name="T1" fmla="*/ 1587 h 1587"/>
                <a:gd name="T2" fmla="*/ 2041 w 4127"/>
                <a:gd name="T3" fmla="*/ 0 h 1587"/>
                <a:gd name="T4" fmla="*/ 4127 w 4127"/>
                <a:gd name="T5" fmla="*/ 1587 h 15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27" h="1587">
                  <a:moveTo>
                    <a:pt x="0" y="1587"/>
                  </a:moveTo>
                  <a:cubicBezTo>
                    <a:pt x="676" y="793"/>
                    <a:pt x="1353" y="0"/>
                    <a:pt x="2041" y="0"/>
                  </a:cubicBezTo>
                  <a:cubicBezTo>
                    <a:pt x="2729" y="0"/>
                    <a:pt x="3428" y="793"/>
                    <a:pt x="4127" y="1587"/>
                  </a:cubicBezTo>
                </a:path>
              </a:pathLst>
            </a:custGeom>
            <a:blipFill dpi="0" rotWithShape="1">
              <a:blip r:embed="rId3"/>
              <a:srcRect/>
              <a:stretch>
                <a:fillRect/>
              </a:stretch>
            </a:blipFill>
            <a:ln w="25400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254000" dist="50800" dir="2700000" sx="104000" sy="104000" algn="ctr" rotWithShape="0">
                <a:srgbClr val="000000">
                  <a:alpha val="43137"/>
                </a:srgbClr>
              </a:outerShdw>
            </a:effec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endParaRPr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D8373351-CDE1-A4D9-9FA6-973D56083BFF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421319" y="2976336"/>
              <a:ext cx="3657631" cy="1797142"/>
            </a:xfrm>
            <a:custGeom>
              <a:avLst/>
              <a:gdLst>
                <a:gd name="T0" fmla="*/ 0 w 4127"/>
                <a:gd name="T1" fmla="*/ 1587 h 1587"/>
                <a:gd name="T2" fmla="*/ 2041 w 4127"/>
                <a:gd name="T3" fmla="*/ 0 h 1587"/>
                <a:gd name="T4" fmla="*/ 4127 w 4127"/>
                <a:gd name="T5" fmla="*/ 1587 h 15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27" h="1587">
                  <a:moveTo>
                    <a:pt x="0" y="1587"/>
                  </a:moveTo>
                  <a:cubicBezTo>
                    <a:pt x="676" y="793"/>
                    <a:pt x="1353" y="0"/>
                    <a:pt x="2041" y="0"/>
                  </a:cubicBezTo>
                  <a:cubicBezTo>
                    <a:pt x="2729" y="0"/>
                    <a:pt x="3428" y="793"/>
                    <a:pt x="4127" y="1587"/>
                  </a:cubicBezTo>
                </a:path>
              </a:pathLst>
            </a:custGeom>
            <a:blipFill dpi="0" rotWithShape="0">
              <a:blip r:embed="rId4"/>
              <a:srcRect/>
              <a:stretch>
                <a:fillRect/>
              </a:stretch>
            </a:blipFill>
            <a:ln w="25400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254000" dist="50800" dir="2700000" sx="104000" sy="104000" algn="ctr" rotWithShape="0">
                <a:srgbClr val="000000">
                  <a:alpha val="43137"/>
                </a:srgbClr>
              </a:outerShdw>
            </a:effec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35845" name="CasellaDiTesto 16">
            <a:extLst>
              <a:ext uri="{FF2B5EF4-FFF2-40B4-BE49-F238E27FC236}">
                <a16:creationId xmlns:a16="http://schemas.microsoft.com/office/drawing/2014/main" id="{742DA399-9158-8987-F386-4BEBF9B853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150" y="1339850"/>
            <a:ext cx="12192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400" b="1" i="0" u="sng" strike="noStrike" kern="1200" cap="none" spc="0" normalizeH="0" baseline="0" noProof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Century Gothic" panose="020B0502020202020204" pitchFamily="34" charset="0"/>
                <a:ea typeface="Century Gothic" panose="020B0502020202020204" pitchFamily="34" charset="0"/>
                <a:cs typeface="Arial" panose="020B0604020202020204" pitchFamily="34" charset="0"/>
              </a:rPr>
              <a:t>NON E’ solo ‘QUANTO PESI’ ma ‘COME PESI’</a:t>
            </a:r>
          </a:p>
        </p:txBody>
      </p:sp>
      <p:pic>
        <p:nvPicPr>
          <p:cNvPr id="35846" name="Picture 12" descr="Risultati immagini per trancio pizza">
            <a:extLst>
              <a:ext uri="{FF2B5EF4-FFF2-40B4-BE49-F238E27FC236}">
                <a16:creationId xmlns:a16="http://schemas.microsoft.com/office/drawing/2014/main" id="{49F3AE39-7A2D-2DF4-75DC-8C83347C17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30325" y="2730500"/>
            <a:ext cx="1758950" cy="116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7" name="Picture 2" descr="Risultati immagini per riso">
            <a:extLst>
              <a:ext uri="{FF2B5EF4-FFF2-40B4-BE49-F238E27FC236}">
                <a16:creationId xmlns:a16="http://schemas.microsoft.com/office/drawing/2014/main" id="{9C4A0B02-7957-121C-4910-BCE4882D45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30325" y="3430588"/>
            <a:ext cx="1187450" cy="1011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8" name="Picture 4" descr="Risultati immagini per pasta">
            <a:extLst>
              <a:ext uri="{FF2B5EF4-FFF2-40B4-BE49-F238E27FC236}">
                <a16:creationId xmlns:a16="http://schemas.microsoft.com/office/drawing/2014/main" id="{0AE538FB-2F94-299F-E202-7C43730352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57388" y="3603625"/>
            <a:ext cx="1785937" cy="998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9" name="Picture 6" descr="Risultati immagini per pane">
            <a:extLst>
              <a:ext uri="{FF2B5EF4-FFF2-40B4-BE49-F238E27FC236}">
                <a16:creationId xmlns:a16="http://schemas.microsoft.com/office/drawing/2014/main" id="{D376DE5B-3B8D-9180-C0D8-BFD7BA5BD3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09938" y="3594100"/>
            <a:ext cx="1441450" cy="957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50" name="Picture 10" descr="Risultati immagini per gallette di riso">
            <a:extLst>
              <a:ext uri="{FF2B5EF4-FFF2-40B4-BE49-F238E27FC236}">
                <a16:creationId xmlns:a16="http://schemas.microsoft.com/office/drawing/2014/main" id="{4DE91342-C1B0-525B-D06E-494C524679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86200" y="2946400"/>
            <a:ext cx="1873250" cy="124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51" name="Picture 8" descr="Risultati immagini per crackers">
            <a:extLst>
              <a:ext uri="{FF2B5EF4-FFF2-40B4-BE49-F238E27FC236}">
                <a16:creationId xmlns:a16="http://schemas.microsoft.com/office/drawing/2014/main" id="{461B1FB7-1A35-2FDE-0915-BA8213D25A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91025" y="3810000"/>
            <a:ext cx="1335088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reccia a sinistra 2">
            <a:extLst>
              <a:ext uri="{FF2B5EF4-FFF2-40B4-BE49-F238E27FC236}">
                <a16:creationId xmlns:a16="http://schemas.microsoft.com/office/drawing/2014/main" id="{2A5AF23E-E07E-7C5F-1EEF-A478F0A66BD1}"/>
              </a:ext>
            </a:extLst>
          </p:cNvPr>
          <p:cNvSpPr/>
          <p:nvPr/>
        </p:nvSpPr>
        <p:spPr>
          <a:xfrm>
            <a:off x="5678488" y="3003550"/>
            <a:ext cx="754062" cy="815975"/>
          </a:xfrm>
          <a:prstGeom prst="leftArrow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26" name="Freccia a sinistra 25">
            <a:extLst>
              <a:ext uri="{FF2B5EF4-FFF2-40B4-BE49-F238E27FC236}">
                <a16:creationId xmlns:a16="http://schemas.microsoft.com/office/drawing/2014/main" id="{70CA0E43-A44B-B2AB-EF5F-A1E4F01F3F66}"/>
              </a:ext>
            </a:extLst>
          </p:cNvPr>
          <p:cNvSpPr/>
          <p:nvPr/>
        </p:nvSpPr>
        <p:spPr>
          <a:xfrm rot="10800000">
            <a:off x="6243638" y="5251450"/>
            <a:ext cx="788987" cy="774700"/>
          </a:xfrm>
          <a:prstGeom prst="leftArrow">
            <a:avLst/>
          </a:prstGeom>
          <a:solidFill>
            <a:schemeClr val="bg1"/>
          </a:solidFill>
          <a:ln w="38100"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pic>
        <p:nvPicPr>
          <p:cNvPr id="35854" name="Picture 24" descr="Risultati immagini per petto pollo">
            <a:extLst>
              <a:ext uri="{FF2B5EF4-FFF2-40B4-BE49-F238E27FC236}">
                <a16:creationId xmlns:a16="http://schemas.microsoft.com/office/drawing/2014/main" id="{6699C803-7909-8030-26C6-FC0640D8CB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88550" y="5227638"/>
            <a:ext cx="1281113" cy="754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55" name="Picture 28" descr="Risultati immagini per uova">
            <a:extLst>
              <a:ext uri="{FF2B5EF4-FFF2-40B4-BE49-F238E27FC236}">
                <a16:creationId xmlns:a16="http://schemas.microsoft.com/office/drawing/2014/main" id="{1759B242-73E4-7CAC-9A71-55C5FFBA21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40575" y="5438775"/>
            <a:ext cx="1189038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56" name="Picture 44" descr="Risultati immagini per carne sana">
            <a:extLst>
              <a:ext uri="{FF2B5EF4-FFF2-40B4-BE49-F238E27FC236}">
                <a16:creationId xmlns:a16="http://schemas.microsoft.com/office/drawing/2014/main" id="{A6652D7E-E939-944F-372D-04AFFBE9EB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32875" y="5691188"/>
            <a:ext cx="1981200" cy="86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57" name="Picture 2" descr="Immagine correlata">
            <a:extLst>
              <a:ext uri="{FF2B5EF4-FFF2-40B4-BE49-F238E27FC236}">
                <a16:creationId xmlns:a16="http://schemas.microsoft.com/office/drawing/2014/main" id="{623C4403-996D-67C6-FD29-F0696B9823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15238" y="5578475"/>
            <a:ext cx="1976437" cy="131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58" name="Picture 44" descr="Risultati immagini per CUORE MALATTIA">
            <a:extLst>
              <a:ext uri="{FF2B5EF4-FFF2-40B4-BE49-F238E27FC236}">
                <a16:creationId xmlns:a16="http://schemas.microsoft.com/office/drawing/2014/main" id="{0AE91EE2-3BE8-53E3-B870-369E497769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32163" y="2914650"/>
            <a:ext cx="185737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59" name="Picture 2" descr="Risultati immagini per stesso peso fisico diverso">
            <a:extLst>
              <a:ext uri="{FF2B5EF4-FFF2-40B4-BE49-F238E27FC236}">
                <a16:creationId xmlns:a16="http://schemas.microsoft.com/office/drawing/2014/main" id="{EE3BAB0D-D621-7490-0A01-BD437C73EC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69488" y="3919538"/>
            <a:ext cx="2016125" cy="2328862"/>
          </a:xfrm>
          <a:prstGeom prst="rect">
            <a:avLst/>
          </a:prstGeom>
          <a:noFill/>
          <a:ln w="57150">
            <a:solidFill>
              <a:srgbClr val="00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60" name="Picture 2" descr="Risultati immagini per stesso peso fisico diverso">
            <a:extLst>
              <a:ext uri="{FF2B5EF4-FFF2-40B4-BE49-F238E27FC236}">
                <a16:creationId xmlns:a16="http://schemas.microsoft.com/office/drawing/2014/main" id="{6FD93793-92C6-7284-5D1D-0756978625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7013" y="2244725"/>
            <a:ext cx="1965325" cy="2376488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Rectangle 1">
            <a:extLst>
              <a:ext uri="{FF2B5EF4-FFF2-40B4-BE49-F238E27FC236}">
                <a16:creationId xmlns:a16="http://schemas.microsoft.com/office/drawing/2014/main" id="{357E8C3B-AEDD-C9B6-07A5-62EF6B2D0584}"/>
              </a:ext>
            </a:extLst>
          </p:cNvPr>
          <p:cNvSpPr/>
          <p:nvPr/>
        </p:nvSpPr>
        <p:spPr>
          <a:xfrm>
            <a:off x="152400" y="700088"/>
            <a:ext cx="11887200" cy="519112"/>
          </a:xfrm>
          <a:prstGeom prst="rect">
            <a:avLst/>
          </a:prstGeom>
          <a:solidFill>
            <a:schemeClr val="bg1">
              <a:lumMod val="95000"/>
            </a:schemeClr>
          </a:solidFill>
          <a:ln w="57150">
            <a:solidFill>
              <a:srgbClr val="7BC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L’importanza</a:t>
            </a:r>
            <a:r>
              <a:rPr kumimoji="0" lang="es-419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s-419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delle</a:t>
            </a:r>
            <a:r>
              <a:rPr kumimoji="0" lang="es-419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PROTEINE</a:t>
            </a:r>
          </a:p>
        </p:txBody>
      </p:sp>
      <p:sp>
        <p:nvSpPr>
          <p:cNvPr id="41" name="CasellaDiTesto 40">
            <a:extLst>
              <a:ext uri="{FF2B5EF4-FFF2-40B4-BE49-F238E27FC236}">
                <a16:creationId xmlns:a16="http://schemas.microsoft.com/office/drawing/2014/main" id="{4990EF10-F90A-7E31-2EF1-1CF16CFCFB15}"/>
              </a:ext>
            </a:extLst>
          </p:cNvPr>
          <p:cNvSpPr txBox="1"/>
          <p:nvPr/>
        </p:nvSpPr>
        <p:spPr>
          <a:xfrm>
            <a:off x="3027363" y="104775"/>
            <a:ext cx="5956300" cy="52228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Century Gothic" charset="0"/>
                <a:cs typeface="Arial" panose="020B0604020202020204" pitchFamily="34" charset="0"/>
              </a:rPr>
              <a:t>2. PILASTRI DEL BENESSERE</a:t>
            </a:r>
          </a:p>
        </p:txBody>
      </p:sp>
      <p:pic>
        <p:nvPicPr>
          <p:cNvPr id="35863" name="Immagine 1">
            <a:extLst>
              <a:ext uri="{FF2B5EF4-FFF2-40B4-BE49-F238E27FC236}">
                <a16:creationId xmlns:a16="http://schemas.microsoft.com/office/drawing/2014/main" id="{B2078C1A-DA53-FD8C-ECE0-816FC285A5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29875" y="1331913"/>
            <a:ext cx="1577975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6272D5AE-154B-F84D-DE8C-76E8EEAE6E82}"/>
              </a:ext>
            </a:extLst>
          </p:cNvPr>
          <p:cNvSpPr txBox="1"/>
          <p:nvPr/>
        </p:nvSpPr>
        <p:spPr>
          <a:xfrm>
            <a:off x="11283257" y="1463446"/>
            <a:ext cx="576000" cy="369332"/>
          </a:xfrm>
          <a:prstGeom prst="rect">
            <a:avLst/>
          </a:prstGeom>
          <a:solidFill>
            <a:srgbClr val="FF0000"/>
          </a:solidFill>
        </p:spPr>
        <p:txBody>
          <a:bodyPr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9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FF0000"/>
                </a:highlight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1 Kg di grasso</a:t>
            </a:r>
          </a:p>
        </p:txBody>
      </p:sp>
      <p:sp>
        <p:nvSpPr>
          <p:cNvPr id="35865" name="CasellaDiTesto 26">
            <a:extLst>
              <a:ext uri="{FF2B5EF4-FFF2-40B4-BE49-F238E27FC236}">
                <a16:creationId xmlns:a16="http://schemas.microsoft.com/office/drawing/2014/main" id="{DE98F6CB-F541-4F8D-3DA2-6FA324136A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64900" y="2779713"/>
            <a:ext cx="682625" cy="369887"/>
          </a:xfrm>
          <a:prstGeom prst="rect">
            <a:avLst/>
          </a:prstGeom>
          <a:solidFill>
            <a:srgbClr val="00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9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1 Kg di muscolo</a:t>
            </a:r>
          </a:p>
        </p:txBody>
      </p:sp>
      <p:sp>
        <p:nvSpPr>
          <p:cNvPr id="35866" name="CasellaDiTesto 28">
            <a:extLst>
              <a:ext uri="{FF2B5EF4-FFF2-40B4-BE49-F238E27FC236}">
                <a16:creationId xmlns:a16="http://schemas.microsoft.com/office/drawing/2014/main" id="{683335C9-DF92-2638-2508-DEB7C22058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05538" y="2049463"/>
            <a:ext cx="36988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Century Gothic" panose="020B0502020202020204" pitchFamily="34" charset="0"/>
                <a:cs typeface="Arial" panose="020B0604020202020204" pitchFamily="34" charset="0"/>
              </a:rPr>
              <a:t>Stesso peso… volume diverso…</a:t>
            </a:r>
          </a:p>
        </p:txBody>
      </p:sp>
      <p:sp>
        <p:nvSpPr>
          <p:cNvPr id="32" name="Freccia a sinistra 31">
            <a:extLst>
              <a:ext uri="{FF2B5EF4-FFF2-40B4-BE49-F238E27FC236}">
                <a16:creationId xmlns:a16="http://schemas.microsoft.com/office/drawing/2014/main" id="{7CCF62B9-CBA9-A1CD-CB3D-764B4E6C311C}"/>
              </a:ext>
            </a:extLst>
          </p:cNvPr>
          <p:cNvSpPr/>
          <p:nvPr/>
        </p:nvSpPr>
        <p:spPr>
          <a:xfrm flipH="1">
            <a:off x="9931400" y="2071688"/>
            <a:ext cx="365125" cy="368300"/>
          </a:xfrm>
          <a:prstGeom prst="leftArrow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pic>
        <p:nvPicPr>
          <p:cNvPr id="35868" name="Immagine 1" descr="Immagine che contiene testo, Carattere, logo, bianco&#10;&#10;Descrizione generata automaticamente">
            <a:extLst>
              <a:ext uri="{FF2B5EF4-FFF2-40B4-BE49-F238E27FC236}">
                <a16:creationId xmlns:a16="http://schemas.microsoft.com/office/drawing/2014/main" id="{77F92C82-47FC-8E84-959B-DE48D63A03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  <a:biLevel thresh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52000" y="6257925"/>
            <a:ext cx="2540000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9">
            <a:extLst>
              <a:ext uri="{FF2B5EF4-FFF2-40B4-BE49-F238E27FC236}">
                <a16:creationId xmlns:a16="http://schemas.microsoft.com/office/drawing/2014/main" id="{D8192E38-534F-914A-EDD7-642BFA7417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3175"/>
            <a:ext cx="9009063" cy="686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1" name="Graphic 1">
            <a:extLst>
              <a:ext uri="{FF2B5EF4-FFF2-40B4-BE49-F238E27FC236}">
                <a16:creationId xmlns:a16="http://schemas.microsoft.com/office/drawing/2014/main" id="{9DD4B9FF-2922-77F7-CE96-DBDDCB685C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30763" y="0"/>
            <a:ext cx="73612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A29B456-C04F-3643-5450-607D717517A0}"/>
              </a:ext>
            </a:extLst>
          </p:cNvPr>
          <p:cNvCxnSpPr>
            <a:cxnSpLocks/>
          </p:cNvCxnSpPr>
          <p:nvPr/>
        </p:nvCxnSpPr>
        <p:spPr>
          <a:xfrm>
            <a:off x="7223125" y="3678238"/>
            <a:ext cx="4314825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893" name="1. Colazione">
            <a:extLst>
              <a:ext uri="{FF2B5EF4-FFF2-40B4-BE49-F238E27FC236}">
                <a16:creationId xmlns:a16="http://schemas.microsoft.com/office/drawing/2014/main" id="{3871A8F7-5477-B035-2D64-D77DF31FAD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42250" y="2765425"/>
            <a:ext cx="3802063" cy="811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35719" tIns="35719" rIns="35719" bIns="35719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altLang="it-IT" sz="4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  <a:sym typeface="Century Gothic" panose="020B0502020202020204" pitchFamily="34" charset="0"/>
              </a:rPr>
              <a:t>ACQUA</a:t>
            </a:r>
            <a:endParaRPr kumimoji="0" lang="es-419" altLang="it-IT" sz="4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Century Gothic" panose="020B0502020202020204" pitchFamily="34" charset="0"/>
              <a:cs typeface="Century Gothic" panose="020B0502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66905FB-44D1-46FB-8ECA-0446F26C7D3D}"/>
              </a:ext>
            </a:extLst>
          </p:cNvPr>
          <p:cNvSpPr/>
          <p:nvPr/>
        </p:nvSpPr>
        <p:spPr>
          <a:xfrm>
            <a:off x="6096000" y="2487613"/>
            <a:ext cx="1495425" cy="14954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4000" b="1" i="0" u="none" strike="noStrike" kern="1200" cap="none" spc="0" normalizeH="0" baseline="0" noProof="0" dirty="0">
                <a:ln>
                  <a:noFill/>
                </a:ln>
                <a:solidFill>
                  <a:srgbClr val="7BC143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03</a:t>
            </a:r>
            <a:endParaRPr kumimoji="0" lang="es-419" sz="4000" b="1" i="0" u="none" strike="noStrike" kern="1200" cap="none" spc="0" normalizeH="0" baseline="0" noProof="0" dirty="0">
              <a:ln>
                <a:noFill/>
              </a:ln>
              <a:solidFill>
                <a:srgbClr val="7BC143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pic>
        <p:nvPicPr>
          <p:cNvPr id="37895" name="Immagine 1" descr="Immagine che contiene testo, Carattere, logo, bianco&#10;&#10;Descrizione generata automaticamente">
            <a:extLst>
              <a:ext uri="{FF2B5EF4-FFF2-40B4-BE49-F238E27FC236}">
                <a16:creationId xmlns:a16="http://schemas.microsoft.com/office/drawing/2014/main" id="{8C384831-C7BB-6D9D-5FE7-ABF443B32D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52000" y="6257925"/>
            <a:ext cx="2540000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Imagen 18">
            <a:extLst>
              <a:ext uri="{FF2B5EF4-FFF2-40B4-BE49-F238E27FC236}">
                <a16:creationId xmlns:a16="http://schemas.microsoft.com/office/drawing/2014/main" id="{77F39382-03FC-1B7C-2F08-A8F8ABF640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"/>
          <a:stretch>
            <a:fillRect/>
          </a:stretch>
        </p:blipFill>
        <p:spPr bwMode="auto">
          <a:xfrm>
            <a:off x="0" y="58738"/>
            <a:ext cx="7078663" cy="680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2F5384CB-4D95-4D5C-517A-62A7D4674CAB}"/>
              </a:ext>
            </a:extLst>
          </p:cNvPr>
          <p:cNvSpPr/>
          <p:nvPr/>
        </p:nvSpPr>
        <p:spPr>
          <a:xfrm>
            <a:off x="7085013" y="1641475"/>
            <a:ext cx="5106987" cy="5224463"/>
          </a:xfrm>
          <a:prstGeom prst="rect">
            <a:avLst/>
          </a:prstGeom>
          <a:solidFill>
            <a:srgbClr val="7BC1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B3D89421-0F5D-FF73-1960-226B1450AE60}"/>
              </a:ext>
            </a:extLst>
          </p:cNvPr>
          <p:cNvSpPr/>
          <p:nvPr/>
        </p:nvSpPr>
        <p:spPr>
          <a:xfrm>
            <a:off x="909638" y="4310063"/>
            <a:ext cx="5597525" cy="1322387"/>
          </a:xfrm>
          <a:prstGeom prst="rect">
            <a:avLst/>
          </a:prstGeom>
          <a:solidFill>
            <a:srgbClr val="FFFFFF">
              <a:alpha val="60000"/>
            </a:srgbClr>
          </a:solidFill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EFFETTI DI UNA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CARENZA DI ACQUA</a:t>
            </a:r>
          </a:p>
        </p:txBody>
      </p:sp>
      <p:grpSp>
        <p:nvGrpSpPr>
          <p:cNvPr id="38917" name="Grupo 21">
            <a:extLst>
              <a:ext uri="{FF2B5EF4-FFF2-40B4-BE49-F238E27FC236}">
                <a16:creationId xmlns:a16="http://schemas.microsoft.com/office/drawing/2014/main" id="{C5A593D3-1A62-988C-7EE4-FB919C732964}"/>
              </a:ext>
            </a:extLst>
          </p:cNvPr>
          <p:cNvGrpSpPr>
            <a:grpSpLocks/>
          </p:cNvGrpSpPr>
          <p:nvPr/>
        </p:nvGrpSpPr>
        <p:grpSpPr bwMode="auto">
          <a:xfrm>
            <a:off x="7239000" y="1635125"/>
            <a:ext cx="1362075" cy="455613"/>
            <a:chOff x="561344" y="2259351"/>
            <a:chExt cx="1361484" cy="455189"/>
          </a:xfrm>
        </p:grpSpPr>
        <p:sp>
          <p:nvSpPr>
            <p:cNvPr id="38949" name="Rectángulo 4">
              <a:extLst>
                <a:ext uri="{FF2B5EF4-FFF2-40B4-BE49-F238E27FC236}">
                  <a16:creationId xmlns:a16="http://schemas.microsoft.com/office/drawing/2014/main" id="{6468B1B4-A72B-0E93-53D3-F9752F812E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3529" y="2259351"/>
              <a:ext cx="949299" cy="4551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tabLst>
                  <a:tab pos="457200" algn="l"/>
                </a:tabLst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457200" algn="l"/>
                </a:tabLst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457200" algn="l"/>
                </a:tabLst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Pts val="1000"/>
                <a:buFontTx/>
                <a:buNone/>
                <a:tabLst>
                  <a:tab pos="457200" algn="l"/>
                </a:tabLst>
                <a:defRPr/>
              </a:pPr>
              <a:r>
                <a:rPr kumimoji="0" lang="en-US" altLang="it-IT" sz="18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Times New Roman" panose="02020603050405020304" pitchFamily="18" charset="0"/>
                </a:rPr>
                <a:t>Fatica </a:t>
              </a:r>
            </a:p>
          </p:txBody>
        </p:sp>
        <p:pic>
          <p:nvPicPr>
            <p:cNvPr id="38950" name="Gráfico 12" descr="Marca de verificación">
              <a:extLst>
                <a:ext uri="{FF2B5EF4-FFF2-40B4-BE49-F238E27FC236}">
                  <a16:creationId xmlns:a16="http://schemas.microsoft.com/office/drawing/2014/main" id="{F0DC9DA8-4520-AD66-EC30-6095470E17F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1344" y="2349755"/>
              <a:ext cx="349098" cy="3505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8918" name="Grupo 22">
            <a:extLst>
              <a:ext uri="{FF2B5EF4-FFF2-40B4-BE49-F238E27FC236}">
                <a16:creationId xmlns:a16="http://schemas.microsoft.com/office/drawing/2014/main" id="{3BC547E9-22AA-DF96-110E-ADBBF0DEDFE5}"/>
              </a:ext>
            </a:extLst>
          </p:cNvPr>
          <p:cNvGrpSpPr>
            <a:grpSpLocks/>
          </p:cNvGrpSpPr>
          <p:nvPr/>
        </p:nvGrpSpPr>
        <p:grpSpPr bwMode="auto">
          <a:xfrm>
            <a:off x="7239000" y="2085975"/>
            <a:ext cx="5824538" cy="458788"/>
            <a:chOff x="561343" y="2765722"/>
            <a:chExt cx="5824797" cy="458869"/>
          </a:xfrm>
        </p:grpSpPr>
        <p:sp>
          <p:nvSpPr>
            <p:cNvPr id="38947" name="Rectángulo 5">
              <a:extLst>
                <a:ext uri="{FF2B5EF4-FFF2-40B4-BE49-F238E27FC236}">
                  <a16:creationId xmlns:a16="http://schemas.microsoft.com/office/drawing/2014/main" id="{80CA6521-E0A9-9624-95B2-82ADE7DA87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3529" y="2765722"/>
              <a:ext cx="5412611" cy="4551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tabLst>
                  <a:tab pos="457200" algn="l"/>
                </a:tabLst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457200" algn="l"/>
                </a:tabLst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457200" algn="l"/>
                </a:tabLst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Pts val="1000"/>
                <a:buFontTx/>
                <a:buNone/>
                <a:tabLst>
                  <a:tab pos="457200" algn="l"/>
                </a:tabLst>
                <a:defRPr/>
              </a:pPr>
              <a:r>
                <a:rPr kumimoji="0" lang="en-US" altLang="it-IT" sz="18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Times New Roman" panose="02020603050405020304" pitchFamily="18" charset="0"/>
                </a:rPr>
                <a:t>Aumento della pressione sanguina</a:t>
              </a:r>
            </a:p>
          </p:txBody>
        </p:sp>
        <p:pic>
          <p:nvPicPr>
            <p:cNvPr id="38948" name="Gráfico 13" descr="Marca de verificación">
              <a:extLst>
                <a:ext uri="{FF2B5EF4-FFF2-40B4-BE49-F238E27FC236}">
                  <a16:creationId xmlns:a16="http://schemas.microsoft.com/office/drawing/2014/main" id="{D77D07CB-49B0-A540-8797-DBA0CD1E84F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1343" y="2875279"/>
              <a:ext cx="349266" cy="349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8919" name="Grupo 23">
            <a:extLst>
              <a:ext uri="{FF2B5EF4-FFF2-40B4-BE49-F238E27FC236}">
                <a16:creationId xmlns:a16="http://schemas.microsoft.com/office/drawing/2014/main" id="{2DD0F125-DB7C-FB64-00A4-260FFDA5FD24}"/>
              </a:ext>
            </a:extLst>
          </p:cNvPr>
          <p:cNvGrpSpPr>
            <a:grpSpLocks/>
          </p:cNvGrpSpPr>
          <p:nvPr/>
        </p:nvGrpSpPr>
        <p:grpSpPr bwMode="auto">
          <a:xfrm>
            <a:off x="7239000" y="2601913"/>
            <a:ext cx="1963738" cy="455612"/>
            <a:chOff x="561342" y="3626335"/>
            <a:chExt cx="1964215" cy="455189"/>
          </a:xfrm>
        </p:grpSpPr>
        <p:sp>
          <p:nvSpPr>
            <p:cNvPr id="38945" name="Rectángulo 6">
              <a:extLst>
                <a:ext uri="{FF2B5EF4-FFF2-40B4-BE49-F238E27FC236}">
                  <a16:creationId xmlns:a16="http://schemas.microsoft.com/office/drawing/2014/main" id="{2DEE781A-8745-63DE-AFBB-3E7CCAC55D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3529" y="3626335"/>
              <a:ext cx="1552028" cy="4551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tabLst>
                  <a:tab pos="457200" algn="l"/>
                </a:tabLst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457200" algn="l"/>
                </a:tabLst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457200" algn="l"/>
                </a:tabLst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Pts val="1000"/>
                <a:buFontTx/>
                <a:buNone/>
                <a:tabLst>
                  <a:tab pos="457200" algn="l"/>
                </a:tabLst>
                <a:defRPr/>
              </a:pPr>
              <a:r>
                <a:rPr kumimoji="0" lang="en-US" altLang="it-IT" sz="18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Times New Roman" panose="02020603050405020304" pitchFamily="18" charset="0"/>
                </a:rPr>
                <a:t>Mal di testa </a:t>
              </a:r>
            </a:p>
          </p:txBody>
        </p:sp>
        <p:pic>
          <p:nvPicPr>
            <p:cNvPr id="38946" name="Gráfico 14" descr="Marca de verificación">
              <a:extLst>
                <a:ext uri="{FF2B5EF4-FFF2-40B4-BE49-F238E27FC236}">
                  <a16:creationId xmlns:a16="http://schemas.microsoft.com/office/drawing/2014/main" id="{A447DEF9-732E-5162-BE9A-09D494E8CD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1342" y="3718325"/>
              <a:ext cx="349335" cy="3489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8920" name="Grupo 24">
            <a:extLst>
              <a:ext uri="{FF2B5EF4-FFF2-40B4-BE49-F238E27FC236}">
                <a16:creationId xmlns:a16="http://schemas.microsoft.com/office/drawing/2014/main" id="{589C66B6-FE9B-7B07-2CDC-6BAEFE38DD83}"/>
              </a:ext>
            </a:extLst>
          </p:cNvPr>
          <p:cNvGrpSpPr>
            <a:grpSpLocks/>
          </p:cNvGrpSpPr>
          <p:nvPr/>
        </p:nvGrpSpPr>
        <p:grpSpPr bwMode="auto">
          <a:xfrm>
            <a:off x="7239000" y="3143250"/>
            <a:ext cx="2495550" cy="455613"/>
            <a:chOff x="561341" y="4184472"/>
            <a:chExt cx="2494809" cy="455189"/>
          </a:xfrm>
        </p:grpSpPr>
        <p:sp>
          <p:nvSpPr>
            <p:cNvPr id="38943" name="Rectángulo 8">
              <a:extLst>
                <a:ext uri="{FF2B5EF4-FFF2-40B4-BE49-F238E27FC236}">
                  <a16:creationId xmlns:a16="http://schemas.microsoft.com/office/drawing/2014/main" id="{0CB51983-1FE4-BAC1-8DF8-C222C8FFB2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3529" y="4184472"/>
              <a:ext cx="2082621" cy="4551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tabLst>
                  <a:tab pos="457200" algn="l"/>
                </a:tabLst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457200" algn="l"/>
                </a:tabLst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457200" algn="l"/>
                </a:tabLst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Pts val="1000"/>
                <a:buFontTx/>
                <a:buNone/>
                <a:tabLst>
                  <a:tab pos="457200" algn="l"/>
                </a:tabLst>
                <a:defRPr/>
              </a:pPr>
              <a:r>
                <a:rPr kumimoji="0" lang="en-US" altLang="it-IT" sz="18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Times New Roman" panose="02020603050405020304" pitchFamily="18" charset="0"/>
                </a:rPr>
                <a:t>Ritenzione idrica </a:t>
              </a:r>
            </a:p>
          </p:txBody>
        </p:sp>
        <p:pic>
          <p:nvPicPr>
            <p:cNvPr id="38944" name="Gráfico 15" descr="Marca de verificación">
              <a:extLst>
                <a:ext uri="{FF2B5EF4-FFF2-40B4-BE49-F238E27FC236}">
                  <a16:creationId xmlns:a16="http://schemas.microsoft.com/office/drawing/2014/main" id="{02755C03-22A6-10B8-D2D4-63601B68CF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1341" y="4259016"/>
              <a:ext cx="349146" cy="348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8921" name="Grupo 25">
            <a:extLst>
              <a:ext uri="{FF2B5EF4-FFF2-40B4-BE49-F238E27FC236}">
                <a16:creationId xmlns:a16="http://schemas.microsoft.com/office/drawing/2014/main" id="{8490F8E1-A6F3-065B-4839-F2345792C760}"/>
              </a:ext>
            </a:extLst>
          </p:cNvPr>
          <p:cNvGrpSpPr>
            <a:grpSpLocks/>
          </p:cNvGrpSpPr>
          <p:nvPr/>
        </p:nvGrpSpPr>
        <p:grpSpPr bwMode="auto">
          <a:xfrm>
            <a:off x="7239000" y="3684588"/>
            <a:ext cx="1755775" cy="455612"/>
            <a:chOff x="561341" y="4709181"/>
            <a:chExt cx="1755826" cy="455189"/>
          </a:xfrm>
        </p:grpSpPr>
        <p:sp>
          <p:nvSpPr>
            <p:cNvPr id="38941" name="Rectángulo 10">
              <a:extLst>
                <a:ext uri="{FF2B5EF4-FFF2-40B4-BE49-F238E27FC236}">
                  <a16:creationId xmlns:a16="http://schemas.microsoft.com/office/drawing/2014/main" id="{D326CB71-675D-7B37-5903-39C2A28D65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3529" y="4709181"/>
              <a:ext cx="1343638" cy="4551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tabLst>
                  <a:tab pos="457200" algn="l"/>
                </a:tabLst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457200" algn="l"/>
                </a:tabLst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457200" algn="l"/>
                </a:tabLst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Pts val="1000"/>
                <a:buFontTx/>
                <a:buNone/>
                <a:tabLst>
                  <a:tab pos="457200" algn="l"/>
                </a:tabLst>
                <a:defRPr/>
              </a:pPr>
              <a:r>
                <a:rPr kumimoji="0" lang="en-US" altLang="it-IT" sz="18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Times New Roman" panose="02020603050405020304" pitchFamily="18" charset="0"/>
                </a:rPr>
                <a:t>Stitichezza</a:t>
              </a:r>
            </a:p>
          </p:txBody>
        </p:sp>
        <p:pic>
          <p:nvPicPr>
            <p:cNvPr id="38942" name="Gráfico 16" descr="Marca de verificación">
              <a:extLst>
                <a:ext uri="{FF2B5EF4-FFF2-40B4-BE49-F238E27FC236}">
                  <a16:creationId xmlns:a16="http://schemas.microsoft.com/office/drawing/2014/main" id="{B8D804CA-4F51-C461-4946-6114481B21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1341" y="4809100"/>
              <a:ext cx="349260" cy="350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8922" name="Grupo 26">
            <a:extLst>
              <a:ext uri="{FF2B5EF4-FFF2-40B4-BE49-F238E27FC236}">
                <a16:creationId xmlns:a16="http://schemas.microsoft.com/office/drawing/2014/main" id="{CE386C0E-311A-683C-510F-599D7E3FE5E3}"/>
              </a:ext>
            </a:extLst>
          </p:cNvPr>
          <p:cNvGrpSpPr>
            <a:grpSpLocks/>
          </p:cNvGrpSpPr>
          <p:nvPr/>
        </p:nvGrpSpPr>
        <p:grpSpPr bwMode="auto">
          <a:xfrm>
            <a:off x="7239000" y="4232275"/>
            <a:ext cx="5165725" cy="455613"/>
            <a:chOff x="561340" y="5314467"/>
            <a:chExt cx="5165044" cy="455189"/>
          </a:xfrm>
        </p:grpSpPr>
        <p:sp>
          <p:nvSpPr>
            <p:cNvPr id="38939" name="Rectángulo 1">
              <a:extLst>
                <a:ext uri="{FF2B5EF4-FFF2-40B4-BE49-F238E27FC236}">
                  <a16:creationId xmlns:a16="http://schemas.microsoft.com/office/drawing/2014/main" id="{FB634FDE-98CE-E17A-D5AE-B8469A0FB0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3530" y="5314467"/>
              <a:ext cx="4752854" cy="4551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tabLst>
                  <a:tab pos="457200" algn="l"/>
                </a:tabLst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457200" algn="l"/>
                </a:tabLst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457200" algn="l"/>
                </a:tabLst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Pts val="1000"/>
                <a:buFontTx/>
                <a:buNone/>
                <a:tabLst>
                  <a:tab pos="457200" algn="l"/>
                </a:tabLst>
                <a:defRPr/>
              </a:pPr>
              <a:r>
                <a:rPr kumimoji="0" lang="it-IT" altLang="it-IT" sz="18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Times New Roman" panose="02020603050405020304" pitchFamily="18" charset="0"/>
                </a:rPr>
                <a:t>Fame e aumento di peso</a:t>
              </a:r>
            </a:p>
          </p:txBody>
        </p:sp>
        <p:pic>
          <p:nvPicPr>
            <p:cNvPr id="38940" name="Gráfico 17" descr="Marca de verificación">
              <a:extLst>
                <a:ext uri="{FF2B5EF4-FFF2-40B4-BE49-F238E27FC236}">
                  <a16:creationId xmlns:a16="http://schemas.microsoft.com/office/drawing/2014/main" id="{B2C54BBB-A0EE-5135-DAE5-DAF7117798B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1340" y="5346187"/>
              <a:ext cx="349204" cy="350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8923" name="Grupo 26">
            <a:extLst>
              <a:ext uri="{FF2B5EF4-FFF2-40B4-BE49-F238E27FC236}">
                <a16:creationId xmlns:a16="http://schemas.microsoft.com/office/drawing/2014/main" id="{85ACBA16-EE47-F392-9235-81A4789F047C}"/>
              </a:ext>
            </a:extLst>
          </p:cNvPr>
          <p:cNvGrpSpPr>
            <a:grpSpLocks/>
          </p:cNvGrpSpPr>
          <p:nvPr/>
        </p:nvGrpSpPr>
        <p:grpSpPr bwMode="auto">
          <a:xfrm>
            <a:off x="7242175" y="4708525"/>
            <a:ext cx="5165725" cy="455613"/>
            <a:chOff x="561340" y="5314467"/>
            <a:chExt cx="5165044" cy="455189"/>
          </a:xfrm>
        </p:grpSpPr>
        <p:sp>
          <p:nvSpPr>
            <p:cNvPr id="38937" name="Rectángulo 1">
              <a:extLst>
                <a:ext uri="{FF2B5EF4-FFF2-40B4-BE49-F238E27FC236}">
                  <a16:creationId xmlns:a16="http://schemas.microsoft.com/office/drawing/2014/main" id="{170F28F3-A33C-471D-BB50-F65C7894C5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3530" y="5314467"/>
              <a:ext cx="4752854" cy="4551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tabLst>
                  <a:tab pos="457200" algn="l"/>
                </a:tabLst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457200" algn="l"/>
                </a:tabLst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457200" algn="l"/>
                </a:tabLst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Pts val="1000"/>
                <a:buFontTx/>
                <a:buNone/>
                <a:tabLst>
                  <a:tab pos="457200" algn="l"/>
                </a:tabLst>
                <a:defRPr/>
              </a:pPr>
              <a:r>
                <a:rPr kumimoji="0" lang="en-US" altLang="it-IT" sz="18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Times New Roman" panose="02020603050405020304" pitchFamily="18" charset="0"/>
                </a:rPr>
                <a:t>Bassa produzione di urina</a:t>
              </a:r>
            </a:p>
          </p:txBody>
        </p:sp>
        <p:pic>
          <p:nvPicPr>
            <p:cNvPr id="38938" name="Gráfico 17" descr="Marca de verificación">
              <a:extLst>
                <a:ext uri="{FF2B5EF4-FFF2-40B4-BE49-F238E27FC236}">
                  <a16:creationId xmlns:a16="http://schemas.microsoft.com/office/drawing/2014/main" id="{552D0871-AFE6-48CA-951E-5EFF16ED6E4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1340" y="5346187"/>
              <a:ext cx="349204" cy="350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8924" name="Grupo 26">
            <a:extLst>
              <a:ext uri="{FF2B5EF4-FFF2-40B4-BE49-F238E27FC236}">
                <a16:creationId xmlns:a16="http://schemas.microsoft.com/office/drawing/2014/main" id="{B4E47AF2-9734-CE9E-43E7-A433B230BC06}"/>
              </a:ext>
            </a:extLst>
          </p:cNvPr>
          <p:cNvGrpSpPr>
            <a:grpSpLocks/>
          </p:cNvGrpSpPr>
          <p:nvPr/>
        </p:nvGrpSpPr>
        <p:grpSpPr bwMode="auto">
          <a:xfrm>
            <a:off x="7246938" y="5229225"/>
            <a:ext cx="5164137" cy="454025"/>
            <a:chOff x="561340" y="5314467"/>
            <a:chExt cx="5165044" cy="455189"/>
          </a:xfrm>
        </p:grpSpPr>
        <p:sp>
          <p:nvSpPr>
            <p:cNvPr id="38935" name="Rectángulo 1">
              <a:extLst>
                <a:ext uri="{FF2B5EF4-FFF2-40B4-BE49-F238E27FC236}">
                  <a16:creationId xmlns:a16="http://schemas.microsoft.com/office/drawing/2014/main" id="{9123481E-1D36-7DC9-19CC-CD97F8686C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3530" y="5314467"/>
              <a:ext cx="4752854" cy="4551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tabLst>
                  <a:tab pos="457200" algn="l"/>
                </a:tabLst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457200" algn="l"/>
                </a:tabLst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457200" algn="l"/>
                </a:tabLst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Pts val="1000"/>
                <a:buFontTx/>
                <a:buNone/>
                <a:tabLst>
                  <a:tab pos="457200" algn="l"/>
                </a:tabLst>
                <a:defRPr/>
              </a:pPr>
              <a:r>
                <a:rPr kumimoji="0" lang="en-US" altLang="it-IT" sz="18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Times New Roman" panose="02020603050405020304" pitchFamily="18" charset="0"/>
                </a:rPr>
                <a:t>Secchezza della pelle </a:t>
              </a:r>
            </a:p>
          </p:txBody>
        </p:sp>
        <p:pic>
          <p:nvPicPr>
            <p:cNvPr id="38936" name="Gráfico 17" descr="Marca de verificación">
              <a:extLst>
                <a:ext uri="{FF2B5EF4-FFF2-40B4-BE49-F238E27FC236}">
                  <a16:creationId xmlns:a16="http://schemas.microsoft.com/office/drawing/2014/main" id="{918466E0-8279-4D1E-D66C-19CA1859E5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1340" y="5346298"/>
              <a:ext cx="349311" cy="350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8925" name="Grupo 26">
            <a:extLst>
              <a:ext uri="{FF2B5EF4-FFF2-40B4-BE49-F238E27FC236}">
                <a16:creationId xmlns:a16="http://schemas.microsoft.com/office/drawing/2014/main" id="{AFE07C3B-5539-8978-C7BE-35BCD8ACD441}"/>
              </a:ext>
            </a:extLst>
          </p:cNvPr>
          <p:cNvGrpSpPr>
            <a:grpSpLocks/>
          </p:cNvGrpSpPr>
          <p:nvPr/>
        </p:nvGrpSpPr>
        <p:grpSpPr bwMode="auto">
          <a:xfrm>
            <a:off x="7246938" y="5708650"/>
            <a:ext cx="5164137" cy="455613"/>
            <a:chOff x="561340" y="5314467"/>
            <a:chExt cx="5165044" cy="455189"/>
          </a:xfrm>
        </p:grpSpPr>
        <p:sp>
          <p:nvSpPr>
            <p:cNvPr id="38933" name="Rectángulo 1">
              <a:extLst>
                <a:ext uri="{FF2B5EF4-FFF2-40B4-BE49-F238E27FC236}">
                  <a16:creationId xmlns:a16="http://schemas.microsoft.com/office/drawing/2014/main" id="{68DEBF0B-EE56-4800-FED1-C97D9D0FC5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3530" y="5314467"/>
              <a:ext cx="4752854" cy="4551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tabLst>
                  <a:tab pos="457200" algn="l"/>
                </a:tabLst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457200" algn="l"/>
                </a:tabLst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457200" algn="l"/>
                </a:tabLst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Pts val="1000"/>
                <a:buFontTx/>
                <a:buNone/>
                <a:tabLst>
                  <a:tab pos="457200" algn="l"/>
                </a:tabLst>
                <a:defRPr/>
              </a:pPr>
              <a:r>
                <a:rPr kumimoji="0" lang="en-US" altLang="it-IT" sz="18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Times New Roman" panose="02020603050405020304" pitchFamily="18" charset="0"/>
                </a:rPr>
                <a:t>Crampi muscolari</a:t>
              </a:r>
            </a:p>
          </p:txBody>
        </p:sp>
        <p:pic>
          <p:nvPicPr>
            <p:cNvPr id="38934" name="Gráfico 17" descr="Marca de verificación">
              <a:extLst>
                <a:ext uri="{FF2B5EF4-FFF2-40B4-BE49-F238E27FC236}">
                  <a16:creationId xmlns:a16="http://schemas.microsoft.com/office/drawing/2014/main" id="{BFF06E03-8003-5DDA-41FE-11B300FE625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1340" y="5346187"/>
              <a:ext cx="349311" cy="350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8926" name="Grupo 26">
            <a:extLst>
              <a:ext uri="{FF2B5EF4-FFF2-40B4-BE49-F238E27FC236}">
                <a16:creationId xmlns:a16="http://schemas.microsoft.com/office/drawing/2014/main" id="{C19F70E2-B651-7EF3-7CE0-FEC810F37B0E}"/>
              </a:ext>
            </a:extLst>
          </p:cNvPr>
          <p:cNvGrpSpPr>
            <a:grpSpLocks/>
          </p:cNvGrpSpPr>
          <p:nvPr/>
        </p:nvGrpSpPr>
        <p:grpSpPr bwMode="auto">
          <a:xfrm>
            <a:off x="7259638" y="6208713"/>
            <a:ext cx="7908925" cy="455612"/>
            <a:chOff x="921504" y="5982072"/>
            <a:chExt cx="7910186" cy="455189"/>
          </a:xfrm>
        </p:grpSpPr>
        <p:sp>
          <p:nvSpPr>
            <p:cNvPr id="38931" name="Rectángulo 1">
              <a:extLst>
                <a:ext uri="{FF2B5EF4-FFF2-40B4-BE49-F238E27FC236}">
                  <a16:creationId xmlns:a16="http://schemas.microsoft.com/office/drawing/2014/main" id="{9CC4EDA9-D372-6D75-DF6E-B610FE7E90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13997" y="5982072"/>
              <a:ext cx="7517693" cy="4551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tabLst>
                  <a:tab pos="457200" algn="l"/>
                </a:tabLst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457200" algn="l"/>
                </a:tabLst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457200" algn="l"/>
                </a:tabLst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Pts val="1000"/>
                <a:buFontTx/>
                <a:buNone/>
                <a:tabLst>
                  <a:tab pos="457200" algn="l"/>
                </a:tabLst>
                <a:defRPr/>
              </a:pPr>
              <a:r>
                <a:rPr kumimoji="0" lang="it-IT" altLang="it-IT" sz="18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Times New Roman" panose="02020603050405020304" pitchFamily="18" charset="0"/>
                </a:rPr>
                <a:t>Dolori articolari</a:t>
              </a:r>
            </a:p>
          </p:txBody>
        </p:sp>
        <p:pic>
          <p:nvPicPr>
            <p:cNvPr id="38932" name="Gráfico 17" descr="Marca de verificación">
              <a:extLst>
                <a:ext uri="{FF2B5EF4-FFF2-40B4-BE49-F238E27FC236}">
                  <a16:creationId xmlns:a16="http://schemas.microsoft.com/office/drawing/2014/main" id="{ECE02923-1617-E062-C5DF-CAC9227542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1504" y="6086750"/>
              <a:ext cx="349306" cy="3505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8927" name="*fonte: OMS">
            <a:extLst>
              <a:ext uri="{FF2B5EF4-FFF2-40B4-BE49-F238E27FC236}">
                <a16:creationId xmlns:a16="http://schemas.microsoft.com/office/drawing/2014/main" id="{9625CB14-6B2D-D61E-48D1-C9CFEBDE12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2425" y="6345238"/>
            <a:ext cx="860425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35719" tIns="35719" rIns="35719" bIns="35719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*fonte: OMS</a:t>
            </a:r>
          </a:p>
        </p:txBody>
      </p:sp>
      <p:sp>
        <p:nvSpPr>
          <p:cNvPr id="42" name="CasellaDiTesto 41">
            <a:extLst>
              <a:ext uri="{FF2B5EF4-FFF2-40B4-BE49-F238E27FC236}">
                <a16:creationId xmlns:a16="http://schemas.microsoft.com/office/drawing/2014/main" id="{9EB5A87A-E3CF-33B6-80C1-E4BA7F6BA701}"/>
              </a:ext>
            </a:extLst>
          </p:cNvPr>
          <p:cNvSpPr txBox="1"/>
          <p:nvPr/>
        </p:nvSpPr>
        <p:spPr>
          <a:xfrm>
            <a:off x="3027363" y="104775"/>
            <a:ext cx="5956300" cy="52228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Century Gothic" charset="0"/>
                <a:cs typeface="Arial" panose="020B0604020202020204" pitchFamily="34" charset="0"/>
              </a:rPr>
              <a:t>2. PILASTRI DEL BENESSERE</a:t>
            </a:r>
          </a:p>
        </p:txBody>
      </p:sp>
      <p:sp>
        <p:nvSpPr>
          <p:cNvPr id="43" name="Rectangle 1">
            <a:extLst>
              <a:ext uri="{FF2B5EF4-FFF2-40B4-BE49-F238E27FC236}">
                <a16:creationId xmlns:a16="http://schemas.microsoft.com/office/drawing/2014/main" id="{4D4CDD4E-AC93-2543-AFC1-E1C3F7C5F10F}"/>
              </a:ext>
            </a:extLst>
          </p:cNvPr>
          <p:cNvSpPr/>
          <p:nvPr/>
        </p:nvSpPr>
        <p:spPr>
          <a:xfrm>
            <a:off x="152400" y="882650"/>
            <a:ext cx="11887200" cy="519113"/>
          </a:xfrm>
          <a:prstGeom prst="rect">
            <a:avLst/>
          </a:prstGeom>
          <a:solidFill>
            <a:schemeClr val="bg1">
              <a:lumMod val="95000"/>
            </a:schemeClr>
          </a:solidFill>
          <a:ln w="57150">
            <a:solidFill>
              <a:srgbClr val="7BC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L’importanza</a:t>
            </a:r>
            <a:r>
              <a:rPr kumimoji="0" lang="es-419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s-419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dell’ACQUA</a:t>
            </a:r>
            <a:endParaRPr kumimoji="0" lang="es-419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pic>
        <p:nvPicPr>
          <p:cNvPr id="38930" name="Immagine 1" descr="Immagine che contiene testo, Carattere, logo, bianco&#10;&#10;Descrizione generata automaticamente">
            <a:extLst>
              <a:ext uri="{FF2B5EF4-FFF2-40B4-BE49-F238E27FC236}">
                <a16:creationId xmlns:a16="http://schemas.microsoft.com/office/drawing/2014/main" id="{4F795D94-98D7-1CA4-05C0-F6091C7472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52000" y="6257925"/>
            <a:ext cx="2540000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CasellaDiTesto 15">
            <a:extLst>
              <a:ext uri="{FF2B5EF4-FFF2-40B4-BE49-F238E27FC236}">
                <a16:creationId xmlns:a16="http://schemas.microsoft.com/office/drawing/2014/main" id="{8665C549-4A13-B0A0-6507-F53369976B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10263" y="1120775"/>
            <a:ext cx="6030912" cy="255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4000" b="1" i="0" u="none" strike="noStrike" kern="1200" cap="none" spc="0" normalizeH="0" baseline="0" noProof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UNA POSSIBILE SOLUZIONE </a:t>
            </a:r>
            <a:br>
              <a:rPr kumimoji="0" lang="it-IT" altLang="it-IT" sz="4000" b="1" i="0" u="none" strike="noStrike" kern="1200" cap="none" spc="0" normalizeH="0" baseline="0" noProof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kumimoji="0" lang="it-IT" altLang="it-IT" sz="4000" b="1" i="0" u="none" strike="noStrike" kern="1200" cap="none" spc="0" normalizeH="0" baseline="0" noProof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per raggiungere il tuo OBIETTIVO</a:t>
            </a:r>
            <a:endParaRPr kumimoji="0" lang="it-IT" altLang="it-IT" sz="2400" b="1" i="0" u="none" strike="noStrike" kern="1200" cap="none" spc="0" normalizeH="0" baseline="0" noProof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Century Gothic" panose="020B0502020202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8" name="NUTRIRSI con SEMPLICITA’">
            <a:extLst>
              <a:ext uri="{FF2B5EF4-FFF2-40B4-BE49-F238E27FC236}">
                <a16:creationId xmlns:a16="http://schemas.microsoft.com/office/drawing/2014/main" id="{9399474C-94ED-79BC-2093-140829C3883E}"/>
              </a:ext>
            </a:extLst>
          </p:cNvPr>
          <p:cNvSpPr txBox="1"/>
          <p:nvPr/>
        </p:nvSpPr>
        <p:spPr>
          <a:xfrm>
            <a:off x="1127125" y="5272088"/>
            <a:ext cx="10069513" cy="677862"/>
          </a:xfrm>
          <a:prstGeom prst="rect">
            <a:avLst/>
          </a:prstGeom>
          <a:ln w="12700">
            <a:miter lim="400000"/>
          </a:ln>
        </p:spPr>
        <p:txBody>
          <a:bodyPr lIns="0" tIns="0" rIns="0" bIns="0">
            <a:spAutoFit/>
          </a:bodyPr>
          <a:lstStyle>
            <a:lvl1pPr indent="40182" algn="ctr" defTabSz="456961">
              <a:defRPr sz="4000" b="1"/>
            </a:lvl1pPr>
          </a:lstStyle>
          <a:p>
            <a:pPr marL="0" marR="0" lvl="0" indent="40182" algn="ctr" defTabSz="45696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  <a:sym typeface="Century Gothic"/>
              </a:rPr>
              <a:t>PER </a:t>
            </a:r>
            <a:r>
              <a:rPr kumimoji="0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  <a:sym typeface="Century Gothic"/>
              </a:rPr>
              <a:t>NUTRIR</a:t>
            </a:r>
            <a:r>
              <a:rPr kumimoji="0" lang="it-IT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  <a:sym typeface="Century Gothic"/>
              </a:rPr>
              <a:t>T</a:t>
            </a:r>
            <a:r>
              <a:rPr kumimoji="0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  <a:sym typeface="Century Gothic"/>
              </a:rPr>
              <a:t>I </a:t>
            </a:r>
            <a:r>
              <a:rPr kumimoji="0" lang="it-IT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  <a:sym typeface="Century Gothic"/>
              </a:rPr>
              <a:t>CON</a:t>
            </a:r>
            <a:r>
              <a:rPr kumimoji="0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  <a:sym typeface="Century Gothic"/>
              </a:rPr>
              <a:t> SEMPLICIT</a:t>
            </a:r>
            <a:r>
              <a:rPr kumimoji="0" lang="it-IT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  <a:sym typeface="Century Gothic"/>
              </a:rPr>
              <a:t>À</a:t>
            </a:r>
            <a:endParaRPr kumimoji="0" sz="4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 pitchFamily="34" charset="0"/>
              <a:ea typeface="Verdana" panose="020B0604030504040204" pitchFamily="34" charset="0"/>
              <a:cs typeface="Verdana" panose="020B0604030504040204" pitchFamily="34" charset="0"/>
              <a:sym typeface="Century Gothic"/>
            </a:endParaRPr>
          </a:p>
        </p:txBody>
      </p:sp>
      <p:sp>
        <p:nvSpPr>
          <p:cNvPr id="19" name="Gusto, Praticità e Risparmio">
            <a:extLst>
              <a:ext uri="{FF2B5EF4-FFF2-40B4-BE49-F238E27FC236}">
                <a16:creationId xmlns:a16="http://schemas.microsoft.com/office/drawing/2014/main" id="{0C862578-A4C7-3AA5-A1BF-DD3832A4BC04}"/>
              </a:ext>
            </a:extLst>
          </p:cNvPr>
          <p:cNvSpPr txBox="1"/>
          <p:nvPr/>
        </p:nvSpPr>
        <p:spPr>
          <a:xfrm>
            <a:off x="1585913" y="6059488"/>
            <a:ext cx="9151937" cy="492125"/>
          </a:xfrm>
          <a:prstGeom prst="rect">
            <a:avLst/>
          </a:prstGeom>
          <a:ln w="12700">
            <a:miter lim="400000"/>
          </a:ln>
        </p:spPr>
        <p:txBody>
          <a:bodyPr lIns="0" tIns="0" rIns="0" bIns="0">
            <a:spAutoFit/>
          </a:bodyPr>
          <a:lstStyle>
            <a:lvl1pPr indent="40182" algn="ctr" defTabSz="456961">
              <a:defRPr sz="3600"/>
            </a:lvl1pPr>
          </a:lstStyle>
          <a:p>
            <a:pPr marL="0" marR="0" lvl="0" indent="40182" algn="ctr" defTabSz="45696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  <a:sym typeface="Century Gothic"/>
              </a:rPr>
              <a:t>GUSTO, PRATICITÀ E RISPARMIO</a:t>
            </a:r>
          </a:p>
        </p:txBody>
      </p:sp>
      <p:pic>
        <p:nvPicPr>
          <p:cNvPr id="39941" name="image40.png" descr="image40.png">
            <a:extLst>
              <a:ext uri="{FF2B5EF4-FFF2-40B4-BE49-F238E27FC236}">
                <a16:creationId xmlns:a16="http://schemas.microsoft.com/office/drawing/2014/main" id="{32A38451-54B2-3023-155A-F3E309F134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61713" y="7488238"/>
            <a:ext cx="873125" cy="20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25F18EBC-C3B1-2E0C-D294-F4FCB66C1BD4}"/>
              </a:ext>
            </a:extLst>
          </p:cNvPr>
          <p:cNvSpPr txBox="1"/>
          <p:nvPr/>
        </p:nvSpPr>
        <p:spPr>
          <a:xfrm>
            <a:off x="1851025" y="130175"/>
            <a:ext cx="8247063" cy="52228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Century Gothic" charset="0"/>
                <a:cs typeface="Arial" panose="020B0604020202020204" pitchFamily="34" charset="0"/>
              </a:rPr>
              <a:t>3. SOLUZIONE HERBALIFE</a:t>
            </a:r>
          </a:p>
        </p:txBody>
      </p:sp>
      <p:pic>
        <p:nvPicPr>
          <p:cNvPr id="22" name="Immagine 21" descr="Immagine che contiene testo, persona&#10;&#10;Descrizione generata automaticamente">
            <a:extLst>
              <a:ext uri="{FF2B5EF4-FFF2-40B4-BE49-F238E27FC236}">
                <a16:creationId xmlns:a16="http://schemas.microsoft.com/office/drawing/2014/main" id="{986830C4-6802-324B-31F9-A77031364D8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953" y="830215"/>
            <a:ext cx="5100742" cy="42577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9944" name="Immagine 1" descr="Immagine che contiene testo, Carattere, logo, bianco&#10;&#10;Descrizione generata automaticamente">
            <a:extLst>
              <a:ext uri="{FF2B5EF4-FFF2-40B4-BE49-F238E27FC236}">
                <a16:creationId xmlns:a16="http://schemas.microsoft.com/office/drawing/2014/main" id="{3F2B8E21-FA4E-30E4-A559-470741907E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  <a:biLevel thresh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52000" y="6257925"/>
            <a:ext cx="2540000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62" name="Grupo 19!!">
            <a:extLst>
              <a:ext uri="{FF2B5EF4-FFF2-40B4-BE49-F238E27FC236}">
                <a16:creationId xmlns:a16="http://schemas.microsoft.com/office/drawing/2014/main" id="{2A9EE634-DCE7-53B2-D9F6-B9E0FF5128D6}"/>
              </a:ext>
            </a:extLst>
          </p:cNvPr>
          <p:cNvGrpSpPr>
            <a:grpSpLocks/>
          </p:cNvGrpSpPr>
          <p:nvPr/>
        </p:nvGrpSpPr>
        <p:grpSpPr bwMode="auto">
          <a:xfrm>
            <a:off x="66675" y="1365250"/>
            <a:ext cx="5715000" cy="4679950"/>
            <a:chOff x="463064" y="1683076"/>
            <a:chExt cx="4309430" cy="3965227"/>
          </a:xfrm>
        </p:grpSpPr>
        <p:sp>
          <p:nvSpPr>
            <p:cNvPr id="4" name="Rounded Rectangle 2">
              <a:extLst>
                <a:ext uri="{FF2B5EF4-FFF2-40B4-BE49-F238E27FC236}">
                  <a16:creationId xmlns:a16="http://schemas.microsoft.com/office/drawing/2014/main" id="{88CD1A24-0693-D3A8-B4C3-F0F4132B54F8}"/>
                </a:ext>
              </a:extLst>
            </p:cNvPr>
            <p:cNvSpPr/>
            <p:nvPr/>
          </p:nvSpPr>
          <p:spPr>
            <a:xfrm>
              <a:off x="463064" y="1683076"/>
              <a:ext cx="4309430" cy="3965227"/>
            </a:xfrm>
            <a:prstGeom prst="roundRect">
              <a:avLst>
                <a:gd name="adj" fmla="val 3968"/>
              </a:avLst>
            </a:prstGeom>
            <a:solidFill>
              <a:srgbClr val="6CA5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351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5" name="Rounded Rectangle 3">
              <a:extLst>
                <a:ext uri="{FF2B5EF4-FFF2-40B4-BE49-F238E27FC236}">
                  <a16:creationId xmlns:a16="http://schemas.microsoft.com/office/drawing/2014/main" id="{4DE14874-CBCA-F5FA-85E9-47F69EC466FC}"/>
                </a:ext>
              </a:extLst>
            </p:cNvPr>
            <p:cNvSpPr/>
            <p:nvPr/>
          </p:nvSpPr>
          <p:spPr>
            <a:xfrm>
              <a:off x="641427" y="1762435"/>
              <a:ext cx="152027" cy="3782299"/>
            </a:xfrm>
            <a:prstGeom prst="roundRect">
              <a:avLst>
                <a:gd name="adj" fmla="val 50000"/>
              </a:avLst>
            </a:prstGeom>
            <a:solidFill>
              <a:srgbClr val="8AC3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351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6" name="Half Frame 4">
              <a:extLst>
                <a:ext uri="{FF2B5EF4-FFF2-40B4-BE49-F238E27FC236}">
                  <a16:creationId xmlns:a16="http://schemas.microsoft.com/office/drawing/2014/main" id="{6ED8E843-621A-68EF-67E9-206465DFA096}"/>
                </a:ext>
              </a:extLst>
            </p:cNvPr>
            <p:cNvSpPr/>
            <p:nvPr/>
          </p:nvSpPr>
          <p:spPr>
            <a:xfrm rot="5400000">
              <a:off x="4028488" y="1804761"/>
              <a:ext cx="685979" cy="684721"/>
            </a:xfrm>
            <a:prstGeom prst="halfFrame">
              <a:avLst>
                <a:gd name="adj1" fmla="val 23728"/>
                <a:gd name="adj2" fmla="val 24642"/>
              </a:avLst>
            </a:prstGeom>
            <a:solidFill>
              <a:srgbClr val="8AC3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351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</p:grpSp>
      <p:pic>
        <p:nvPicPr>
          <p:cNvPr id="40963" name="Immagine 14">
            <a:extLst>
              <a:ext uri="{FF2B5EF4-FFF2-40B4-BE49-F238E27FC236}">
                <a16:creationId xmlns:a16="http://schemas.microsoft.com/office/drawing/2014/main" id="{EB48B710-5B6C-6EE9-68AC-5F9A15045D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00788" y="2317750"/>
            <a:ext cx="5367337" cy="3589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4" name="Rectangle 7">
            <a:extLst>
              <a:ext uri="{FF2B5EF4-FFF2-40B4-BE49-F238E27FC236}">
                <a16:creationId xmlns:a16="http://schemas.microsoft.com/office/drawing/2014/main" id="{51BFD0E6-042A-DF35-AD4B-66CF8C3CD8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4025" y="1506538"/>
            <a:ext cx="5186363" cy="3806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it-IT" alt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46 anni di esperienza</a:t>
            </a: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it-IT" alt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95 Ministeri competenti</a:t>
            </a: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it-IT" alt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Prodotti a base naturale (cibo)</a:t>
            </a: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it-IT" altLang="it-IT" sz="2400" b="1" dirty="0">
                <a:solidFill>
                  <a:prstClr val="white"/>
                </a:solidFill>
                <a:latin typeface="Century Gothic" panose="020B0502020202020204" pitchFamily="34" charset="0"/>
              </a:rPr>
              <a:t>200</a:t>
            </a:r>
            <a:r>
              <a:rPr kumimoji="0" lang="it-IT" alt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+ Medici e Scienziati</a:t>
            </a: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it-IT" alt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Prontuario degli Integratori </a:t>
            </a:r>
            <a:r>
              <a:rPr kumimoji="0" lang="it-IT" altLang="it-IT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(Medici e Farmacisti)</a:t>
            </a: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it-IT" alt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CONI – FIN - RONALDO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44234C27-70A4-E5A4-0796-AC101D58FED9}"/>
              </a:ext>
            </a:extLst>
          </p:cNvPr>
          <p:cNvSpPr txBox="1"/>
          <p:nvPr/>
        </p:nvSpPr>
        <p:spPr>
          <a:xfrm>
            <a:off x="1851025" y="130175"/>
            <a:ext cx="8247063" cy="52228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Century Gothic" charset="0"/>
                <a:cs typeface="Arial" panose="020B0604020202020204" pitchFamily="34" charset="0"/>
              </a:rPr>
              <a:t>3. SOLUZIONE HERBALIFE</a:t>
            </a:r>
          </a:p>
        </p:txBody>
      </p:sp>
      <p:pic>
        <p:nvPicPr>
          <p:cNvPr id="40967" name="Picture 11" descr="Lo sport per l'integrazione dei giovani migranti | Ministero dell'Interno">
            <a:extLst>
              <a:ext uri="{FF2B5EF4-FFF2-40B4-BE49-F238E27FC236}">
                <a16:creationId xmlns:a16="http://schemas.microsoft.com/office/drawing/2014/main" id="{DFA636B1-D471-861A-7987-1834AD4174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25063" y="2359025"/>
            <a:ext cx="1719262" cy="177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8" name="Immagine 1" descr="Immagine che contiene testo, Carattere, logo, bianco&#10;&#10;Descrizione generata automaticamente">
            <a:extLst>
              <a:ext uri="{FF2B5EF4-FFF2-40B4-BE49-F238E27FC236}">
                <a16:creationId xmlns:a16="http://schemas.microsoft.com/office/drawing/2014/main" id="{E045D98A-7788-B049-89D6-3164924037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  <a:biLevel thresh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52000" y="6257925"/>
            <a:ext cx="2540000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ttangolo 7">
            <a:extLst>
              <a:ext uri="{FF2B5EF4-FFF2-40B4-BE49-F238E27FC236}">
                <a16:creationId xmlns:a16="http://schemas.microsoft.com/office/drawing/2014/main" id="{BCA4D0CB-A040-DBA3-1A57-9DBAB2D5AC65}"/>
              </a:ext>
            </a:extLst>
          </p:cNvPr>
          <p:cNvSpPr/>
          <p:nvPr/>
        </p:nvSpPr>
        <p:spPr>
          <a:xfrm>
            <a:off x="6318699" y="4135438"/>
            <a:ext cx="5443537" cy="218208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magine 14">
            <a:extLst>
              <a:ext uri="{FF2B5EF4-FFF2-40B4-BE49-F238E27FC236}">
                <a16:creationId xmlns:a16="http://schemas.microsoft.com/office/drawing/2014/main" id="{EC7BF470-BDDD-F369-7027-252957ECF26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942701" y="4176713"/>
            <a:ext cx="2540000" cy="2076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magine 14">
            <a:extLst>
              <a:ext uri="{FF2B5EF4-FFF2-40B4-BE49-F238E27FC236}">
                <a16:creationId xmlns:a16="http://schemas.microsoft.com/office/drawing/2014/main" id="{266F95B0-81E8-963F-183B-D8A1F18EEB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465398" y="4112419"/>
            <a:ext cx="2236019" cy="2203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magine 8" descr="Immagine che contiene Carattere, Elementi grafici, grafica, testo&#10;&#10;Il contenuto generato dall'IA potrebbe non essere corretto.">
            <a:extLst>
              <a:ext uri="{FF2B5EF4-FFF2-40B4-BE49-F238E27FC236}">
                <a16:creationId xmlns:a16="http://schemas.microsoft.com/office/drawing/2014/main" id="{99F6B42C-4A9D-E226-258F-4D3ADB08CD6F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00975" y="835493"/>
            <a:ext cx="3867150" cy="106944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07" name="Raggruppa">
            <a:extLst>
              <a:ext uri="{FF2B5EF4-FFF2-40B4-BE49-F238E27FC236}">
                <a16:creationId xmlns:a16="http://schemas.microsoft.com/office/drawing/2014/main" id="{7E8F85D2-9465-25FA-4868-2F740EBFF381}"/>
              </a:ext>
            </a:extLst>
          </p:cNvPr>
          <p:cNvGrpSpPr>
            <a:grpSpLocks/>
          </p:cNvGrpSpPr>
          <p:nvPr/>
        </p:nvGrpSpPr>
        <p:grpSpPr bwMode="auto">
          <a:xfrm>
            <a:off x="2101850" y="693738"/>
            <a:ext cx="2365375" cy="2306637"/>
            <a:chOff x="27" y="0"/>
            <a:chExt cx="2365596" cy="2308061"/>
          </a:xfrm>
        </p:grpSpPr>
        <p:pic>
          <p:nvPicPr>
            <p:cNvPr id="1305" name="Immagine" descr="Immagine">
              <a:extLst>
                <a:ext uri="{FF2B5EF4-FFF2-40B4-BE49-F238E27FC236}">
                  <a16:creationId xmlns:a16="http://schemas.microsoft.com/office/drawing/2014/main" id="{9E0348BD-DE99-F51C-AF7D-C56B7D85537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27" y="0"/>
              <a:ext cx="2365598" cy="23080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20595" extrusionOk="0">
                  <a:moveTo>
                    <a:pt x="9837" y="0"/>
                  </a:moveTo>
                  <a:cubicBezTo>
                    <a:pt x="7319" y="0"/>
                    <a:pt x="4802" y="1004"/>
                    <a:pt x="2881" y="3014"/>
                  </a:cubicBezTo>
                  <a:cubicBezTo>
                    <a:pt x="-961" y="7035"/>
                    <a:pt x="-961" y="13558"/>
                    <a:pt x="2881" y="17579"/>
                  </a:cubicBezTo>
                  <a:cubicBezTo>
                    <a:pt x="6723" y="21600"/>
                    <a:pt x="12955" y="21600"/>
                    <a:pt x="16797" y="17579"/>
                  </a:cubicBezTo>
                  <a:cubicBezTo>
                    <a:pt x="20639" y="13558"/>
                    <a:pt x="20639" y="7035"/>
                    <a:pt x="16797" y="3014"/>
                  </a:cubicBezTo>
                  <a:cubicBezTo>
                    <a:pt x="14876" y="1004"/>
                    <a:pt x="12355" y="0"/>
                    <a:pt x="9837" y="0"/>
                  </a:cubicBezTo>
                  <a:close/>
                </a:path>
              </a:pathLst>
            </a:custGeom>
            <a:ln w="3175" cap="flat">
              <a:solidFill>
                <a:srgbClr val="000000"/>
              </a:solidFill>
              <a:prstDash val="solid"/>
              <a:miter lim="400000"/>
            </a:ln>
            <a:effectLst>
              <a:outerShdw blurRad="88900" dist="50800" dir="2838774" rotWithShape="0">
                <a:srgbClr val="000000">
                  <a:alpha val="39222"/>
                </a:srgbClr>
              </a:outerShdw>
            </a:effectLst>
          </p:spPr>
        </p:pic>
        <p:sp>
          <p:nvSpPr>
            <p:cNvPr id="42014" name="CURA del CORPO">
              <a:extLst>
                <a:ext uri="{FF2B5EF4-FFF2-40B4-BE49-F238E27FC236}">
                  <a16:creationId xmlns:a16="http://schemas.microsoft.com/office/drawing/2014/main" id="{BB53EC78-4BA2-8241-4E6B-5AEB5451591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126" y="823845"/>
              <a:ext cx="2263390" cy="660401"/>
            </a:xfrm>
            <a:prstGeom prst="rect">
              <a:avLst/>
            </a:prstGeom>
            <a:solidFill>
              <a:srgbClr val="FFFFFF">
                <a:alpha val="71764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25400" tIns="25400" rIns="25400" bIns="25400" anchor="ctr">
              <a:spAutoFit/>
            </a:bodyPr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121761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altLang="it-IT" sz="2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 pitchFamily="34" charset="0"/>
                  <a:ea typeface="Century Gothic" panose="020B0502020202020204" pitchFamily="34" charset="0"/>
                  <a:cs typeface="Century Gothic" panose="020B0502020202020204" pitchFamily="34" charset="0"/>
                  <a:sym typeface="Century Gothic" panose="020B0502020202020204" pitchFamily="34" charset="0"/>
                </a:rPr>
                <a:t>NUTRIZIONE ESTERNA</a:t>
              </a:r>
            </a:p>
          </p:txBody>
        </p:sp>
      </p:grpSp>
      <p:grpSp>
        <p:nvGrpSpPr>
          <p:cNvPr id="41987" name="Gruppo 6">
            <a:extLst>
              <a:ext uri="{FF2B5EF4-FFF2-40B4-BE49-F238E27FC236}">
                <a16:creationId xmlns:a16="http://schemas.microsoft.com/office/drawing/2014/main" id="{8F2871E0-5A1F-8685-399A-041967951E9E}"/>
              </a:ext>
            </a:extLst>
          </p:cNvPr>
          <p:cNvGrpSpPr>
            <a:grpSpLocks/>
          </p:cNvGrpSpPr>
          <p:nvPr/>
        </p:nvGrpSpPr>
        <p:grpSpPr bwMode="auto">
          <a:xfrm>
            <a:off x="4252913" y="1463675"/>
            <a:ext cx="3495675" cy="3249613"/>
            <a:chOff x="-37" y="0"/>
            <a:chExt cx="2835889" cy="2766514"/>
          </a:xfrm>
        </p:grpSpPr>
        <p:pic>
          <p:nvPicPr>
            <p:cNvPr id="1308" name="Immagine" descr="Immagine">
              <a:extLst>
                <a:ext uri="{FF2B5EF4-FFF2-40B4-BE49-F238E27FC236}">
                  <a16:creationId xmlns:a16="http://schemas.microsoft.com/office/drawing/2014/main" id="{B72A295E-FC76-E388-632C-AEDCF7F5A97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-38" y="0"/>
              <a:ext cx="2835890" cy="27665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20595" extrusionOk="0">
                  <a:moveTo>
                    <a:pt x="9841" y="0"/>
                  </a:moveTo>
                  <a:cubicBezTo>
                    <a:pt x="7323" y="0"/>
                    <a:pt x="4803" y="1006"/>
                    <a:pt x="2882" y="3016"/>
                  </a:cubicBezTo>
                  <a:cubicBezTo>
                    <a:pt x="-960" y="7038"/>
                    <a:pt x="-960" y="13557"/>
                    <a:pt x="2882" y="17579"/>
                  </a:cubicBezTo>
                  <a:cubicBezTo>
                    <a:pt x="6725" y="21600"/>
                    <a:pt x="12955" y="21600"/>
                    <a:pt x="16798" y="17579"/>
                  </a:cubicBezTo>
                  <a:cubicBezTo>
                    <a:pt x="20640" y="13557"/>
                    <a:pt x="20640" y="7038"/>
                    <a:pt x="16798" y="3016"/>
                  </a:cubicBezTo>
                  <a:cubicBezTo>
                    <a:pt x="14877" y="1006"/>
                    <a:pt x="12359" y="0"/>
                    <a:pt x="9841" y="0"/>
                  </a:cubicBezTo>
                  <a:close/>
                </a:path>
              </a:pathLst>
            </a:custGeom>
            <a:ln w="3175" cap="flat">
              <a:solidFill>
                <a:srgbClr val="000000"/>
              </a:solidFill>
              <a:prstDash val="solid"/>
              <a:miter lim="400000"/>
            </a:ln>
            <a:effectLst>
              <a:outerShdw blurRad="88900" dist="50800" dir="2838774" rotWithShape="0">
                <a:srgbClr val="000000">
                  <a:alpha val="39222"/>
                </a:srgbClr>
              </a:outerShdw>
            </a:effectLst>
          </p:spPr>
        </p:pic>
        <p:sp>
          <p:nvSpPr>
            <p:cNvPr id="42012" name="COLAZIONE EQUILIBRATA">
              <a:extLst>
                <a:ext uri="{FF2B5EF4-FFF2-40B4-BE49-F238E27FC236}">
                  <a16:creationId xmlns:a16="http://schemas.microsoft.com/office/drawing/2014/main" id="{FE46764D-4498-CD65-2593-F621260483F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5748" y="941166"/>
              <a:ext cx="2008006" cy="787401"/>
            </a:xfrm>
            <a:prstGeom prst="rect">
              <a:avLst/>
            </a:prstGeom>
            <a:solidFill>
              <a:srgbClr val="FFFFFF">
                <a:alpha val="71764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25400" tIns="25400" rIns="25400" bIns="25400" anchor="ctr">
              <a:spAutoFit/>
            </a:bodyPr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121761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altLang="it-IT" sz="2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 pitchFamily="34" charset="0"/>
                  <a:ea typeface="Century Gothic" panose="020B0502020202020204" pitchFamily="34" charset="0"/>
                  <a:cs typeface="Century Gothic" panose="020B0502020202020204" pitchFamily="34" charset="0"/>
                  <a:sym typeface="Century Gothic" panose="020B0502020202020204" pitchFamily="34" charset="0"/>
                </a:rPr>
                <a:t>COLAZIONE</a:t>
              </a:r>
              <a:br>
                <a:rPr kumimoji="0" lang="it-IT" altLang="it-IT" sz="2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 pitchFamily="34" charset="0"/>
                  <a:ea typeface="Century Gothic" panose="020B0502020202020204" pitchFamily="34" charset="0"/>
                  <a:cs typeface="Century Gothic" panose="020B0502020202020204" pitchFamily="34" charset="0"/>
                  <a:sym typeface="Century Gothic" panose="020B0502020202020204" pitchFamily="34" charset="0"/>
                </a:rPr>
              </a:br>
              <a:r>
                <a:rPr kumimoji="0" lang="it-IT" altLang="it-IT" sz="2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 pitchFamily="34" charset="0"/>
                  <a:ea typeface="Century Gothic" panose="020B0502020202020204" pitchFamily="34" charset="0"/>
                  <a:cs typeface="Century Gothic" panose="020B0502020202020204" pitchFamily="34" charset="0"/>
                  <a:sym typeface="Century Gothic" panose="020B0502020202020204" pitchFamily="34" charset="0"/>
                </a:rPr>
                <a:t>EQUILIBRATA</a:t>
              </a:r>
            </a:p>
          </p:txBody>
        </p:sp>
      </p:grpSp>
      <p:grpSp>
        <p:nvGrpSpPr>
          <p:cNvPr id="1313" name="Raggruppa">
            <a:extLst>
              <a:ext uri="{FF2B5EF4-FFF2-40B4-BE49-F238E27FC236}">
                <a16:creationId xmlns:a16="http://schemas.microsoft.com/office/drawing/2014/main" id="{57ED7A7A-AC1C-1671-8D5C-96F1A6D68642}"/>
              </a:ext>
            </a:extLst>
          </p:cNvPr>
          <p:cNvGrpSpPr>
            <a:grpSpLocks/>
          </p:cNvGrpSpPr>
          <p:nvPr/>
        </p:nvGrpSpPr>
        <p:grpSpPr bwMode="auto">
          <a:xfrm>
            <a:off x="101600" y="1997075"/>
            <a:ext cx="2355850" cy="2298700"/>
            <a:chOff x="135" y="0"/>
            <a:chExt cx="2356649" cy="2299689"/>
          </a:xfrm>
        </p:grpSpPr>
        <p:pic>
          <p:nvPicPr>
            <p:cNvPr id="1311" name="Immagine" descr="Immagine">
              <a:extLst>
                <a:ext uri="{FF2B5EF4-FFF2-40B4-BE49-F238E27FC236}">
                  <a16:creationId xmlns:a16="http://schemas.microsoft.com/office/drawing/2014/main" id="{22D143D8-B0E3-1FD8-A33F-59F5043A393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135" y="0"/>
              <a:ext cx="2356651" cy="22996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20595" extrusionOk="0">
                  <a:moveTo>
                    <a:pt x="9841" y="0"/>
                  </a:moveTo>
                  <a:cubicBezTo>
                    <a:pt x="7322" y="0"/>
                    <a:pt x="4803" y="1004"/>
                    <a:pt x="2881" y="3014"/>
                  </a:cubicBezTo>
                  <a:cubicBezTo>
                    <a:pt x="-961" y="7035"/>
                    <a:pt x="-961" y="13558"/>
                    <a:pt x="2881" y="17579"/>
                  </a:cubicBezTo>
                  <a:cubicBezTo>
                    <a:pt x="6724" y="21600"/>
                    <a:pt x="12954" y="21600"/>
                    <a:pt x="16797" y="17579"/>
                  </a:cubicBezTo>
                  <a:cubicBezTo>
                    <a:pt x="20639" y="13558"/>
                    <a:pt x="20639" y="7035"/>
                    <a:pt x="16797" y="3014"/>
                  </a:cubicBezTo>
                  <a:cubicBezTo>
                    <a:pt x="14875" y="1004"/>
                    <a:pt x="12359" y="0"/>
                    <a:pt x="9841" y="0"/>
                  </a:cubicBezTo>
                  <a:close/>
                </a:path>
              </a:pathLst>
            </a:custGeom>
            <a:ln w="3175" cap="flat">
              <a:solidFill>
                <a:srgbClr val="000000"/>
              </a:solidFill>
              <a:prstDash val="solid"/>
              <a:miter lim="400000"/>
            </a:ln>
            <a:effectLst>
              <a:outerShdw blurRad="88900" dist="50800" dir="2838774" rotWithShape="0">
                <a:srgbClr val="000000">
                  <a:alpha val="39222"/>
                </a:srgbClr>
              </a:outerShdw>
            </a:effectLst>
          </p:spPr>
        </p:pic>
        <p:sp>
          <p:nvSpPr>
            <p:cNvPr id="42010" name="SPORT">
              <a:extLst>
                <a:ext uri="{FF2B5EF4-FFF2-40B4-BE49-F238E27FC236}">
                  <a16:creationId xmlns:a16="http://schemas.microsoft.com/office/drawing/2014/main" id="{D91B53D9-2D77-4BD4-495C-522816361D2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2933" y="819570"/>
              <a:ext cx="2026264" cy="660401"/>
            </a:xfrm>
            <a:prstGeom prst="rect">
              <a:avLst/>
            </a:prstGeom>
            <a:solidFill>
              <a:srgbClr val="FFFFFF">
                <a:alpha val="71764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25400" tIns="25400" rIns="25400" bIns="25400" anchor="ctr">
              <a:spAutoFit/>
            </a:bodyPr>
            <a:lstStyle>
              <a:lvl1pPr defTabSz="9128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9128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9128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9128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9128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9128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9128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9128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9128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281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altLang="it-IT" sz="2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 pitchFamily="34" charset="0"/>
                  <a:ea typeface="Century Gothic" panose="020B0502020202020204" pitchFamily="34" charset="0"/>
                  <a:cs typeface="Century Gothic" panose="020B0502020202020204" pitchFamily="34" charset="0"/>
                  <a:sym typeface="Century Gothic" panose="020B0502020202020204" pitchFamily="34" charset="0"/>
                </a:rPr>
                <a:t>INTEGRAZIONE SPORTIVA</a:t>
              </a:r>
            </a:p>
          </p:txBody>
        </p:sp>
      </p:grpSp>
      <p:grpSp>
        <p:nvGrpSpPr>
          <p:cNvPr id="1316" name="Gruppo 5">
            <a:extLst>
              <a:ext uri="{FF2B5EF4-FFF2-40B4-BE49-F238E27FC236}">
                <a16:creationId xmlns:a16="http://schemas.microsoft.com/office/drawing/2014/main" id="{50E874CD-2D5E-AD44-8A06-1CF7AC52C99D}"/>
              </a:ext>
            </a:extLst>
          </p:cNvPr>
          <p:cNvGrpSpPr>
            <a:grpSpLocks/>
          </p:cNvGrpSpPr>
          <p:nvPr/>
        </p:nvGrpSpPr>
        <p:grpSpPr bwMode="auto">
          <a:xfrm>
            <a:off x="1171575" y="4186238"/>
            <a:ext cx="2322513" cy="2089150"/>
            <a:chOff x="0" y="0"/>
            <a:chExt cx="2322416" cy="2087821"/>
          </a:xfrm>
        </p:grpSpPr>
        <p:pic>
          <p:nvPicPr>
            <p:cNvPr id="1314" name="Immagine 2" descr="Immagine 2">
              <a:extLst>
                <a:ext uri="{FF2B5EF4-FFF2-40B4-BE49-F238E27FC236}">
                  <a16:creationId xmlns:a16="http://schemas.microsoft.com/office/drawing/2014/main" id="{C3FFB3D9-1AF7-7E3A-0121-F2028411558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-1" y="-1"/>
              <a:ext cx="2322417" cy="20878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36" y="0"/>
                    <a:pt x="0" y="4834"/>
                    <a:pt x="0" y="10798"/>
                  </a:cubicBezTo>
                  <a:cubicBezTo>
                    <a:pt x="0" y="16762"/>
                    <a:pt x="4836" y="21600"/>
                    <a:pt x="10800" y="21600"/>
                  </a:cubicBezTo>
                  <a:cubicBezTo>
                    <a:pt x="16764" y="21600"/>
                    <a:pt x="21600" y="16762"/>
                    <a:pt x="21600" y="10798"/>
                  </a:cubicBezTo>
                  <a:cubicBezTo>
                    <a:pt x="21600" y="4834"/>
                    <a:pt x="16764" y="0"/>
                    <a:pt x="10800" y="0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sp>
          <p:nvSpPr>
            <p:cNvPr id="42008" name="SALUTE">
              <a:extLst>
                <a:ext uri="{FF2B5EF4-FFF2-40B4-BE49-F238E27FC236}">
                  <a16:creationId xmlns:a16="http://schemas.microsoft.com/office/drawing/2014/main" id="{CB4FD675-A5C1-003D-3B6E-228DFFE05CA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7319" y="808909"/>
              <a:ext cx="2154965" cy="660401"/>
            </a:xfrm>
            <a:prstGeom prst="rect">
              <a:avLst/>
            </a:prstGeom>
            <a:solidFill>
              <a:srgbClr val="FFFFFF">
                <a:alpha val="71764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25400" tIns="25400" rIns="25400" bIns="25400" anchor="ctr">
              <a:spAutoFit/>
            </a:bodyPr>
            <a:lstStyle>
              <a:lvl1pPr defTabSz="9128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9128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9128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9128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9128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9128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9128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9128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9128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281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altLang="it-IT" sz="2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 pitchFamily="34" charset="0"/>
                  <a:ea typeface="Century Gothic" panose="020B0502020202020204" pitchFamily="34" charset="0"/>
                  <a:cs typeface="Century Gothic" panose="020B0502020202020204" pitchFamily="34" charset="0"/>
                  <a:sym typeface="Century Gothic" panose="020B0502020202020204" pitchFamily="34" charset="0"/>
                </a:rPr>
                <a:t>SISTEMA CARDIO</a:t>
              </a:r>
              <a:endParaRPr kumimoji="0" lang="it-IT" altLang="it-IT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endParaRPr>
            </a:p>
            <a:p>
              <a:pPr marL="0" marR="0" lvl="0" indent="0" algn="ctr" defTabSz="91281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altLang="it-IT" sz="2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 pitchFamily="34" charset="0"/>
                  <a:ea typeface="Century Gothic" panose="020B0502020202020204" pitchFamily="34" charset="0"/>
                  <a:cs typeface="Century Gothic" panose="020B0502020202020204" pitchFamily="34" charset="0"/>
                  <a:sym typeface="Century Gothic" panose="020B0502020202020204" pitchFamily="34" charset="0"/>
                </a:rPr>
                <a:t>VASCOLARE</a:t>
              </a:r>
            </a:p>
          </p:txBody>
        </p:sp>
      </p:grpSp>
      <p:grpSp>
        <p:nvGrpSpPr>
          <p:cNvPr id="1319" name="Raggruppa">
            <a:extLst>
              <a:ext uri="{FF2B5EF4-FFF2-40B4-BE49-F238E27FC236}">
                <a16:creationId xmlns:a16="http://schemas.microsoft.com/office/drawing/2014/main" id="{1F2DD896-72A6-D36B-3F5F-F33B9B2B1155}"/>
              </a:ext>
            </a:extLst>
          </p:cNvPr>
          <p:cNvGrpSpPr>
            <a:grpSpLocks/>
          </p:cNvGrpSpPr>
          <p:nvPr/>
        </p:nvGrpSpPr>
        <p:grpSpPr bwMode="auto">
          <a:xfrm>
            <a:off x="7578725" y="708025"/>
            <a:ext cx="2365375" cy="2260600"/>
            <a:chOff x="-19" y="-1"/>
            <a:chExt cx="2365351" cy="2260203"/>
          </a:xfrm>
        </p:grpSpPr>
        <p:pic>
          <p:nvPicPr>
            <p:cNvPr id="1317" name="Immagine" descr="Immagine">
              <a:extLst>
                <a:ext uri="{FF2B5EF4-FFF2-40B4-BE49-F238E27FC236}">
                  <a16:creationId xmlns:a16="http://schemas.microsoft.com/office/drawing/2014/main" id="{77FD4581-697F-CC89-CA26-059CEDFEDE8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-20" y="-2"/>
              <a:ext cx="2365353" cy="22602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21600" extrusionOk="0">
                  <a:moveTo>
                    <a:pt x="8733" y="0"/>
                  </a:moveTo>
                  <a:cubicBezTo>
                    <a:pt x="6595" y="266"/>
                    <a:pt x="4521" y="1299"/>
                    <a:pt x="2882" y="3110"/>
                  </a:cubicBezTo>
                  <a:cubicBezTo>
                    <a:pt x="-961" y="7357"/>
                    <a:pt x="-961" y="14243"/>
                    <a:pt x="2882" y="18490"/>
                  </a:cubicBezTo>
                  <a:cubicBezTo>
                    <a:pt x="4521" y="20301"/>
                    <a:pt x="6595" y="21334"/>
                    <a:pt x="8733" y="21600"/>
                  </a:cubicBezTo>
                  <a:lnTo>
                    <a:pt x="10948" y="21600"/>
                  </a:lnTo>
                  <a:cubicBezTo>
                    <a:pt x="13087" y="21334"/>
                    <a:pt x="15157" y="20301"/>
                    <a:pt x="16796" y="18490"/>
                  </a:cubicBezTo>
                  <a:cubicBezTo>
                    <a:pt x="20639" y="14243"/>
                    <a:pt x="20639" y="7357"/>
                    <a:pt x="16796" y="3110"/>
                  </a:cubicBezTo>
                  <a:cubicBezTo>
                    <a:pt x="15157" y="1299"/>
                    <a:pt x="13087" y="266"/>
                    <a:pt x="10948" y="0"/>
                  </a:cubicBezTo>
                  <a:lnTo>
                    <a:pt x="8733" y="0"/>
                  </a:lnTo>
                  <a:close/>
                </a:path>
              </a:pathLst>
            </a:custGeom>
            <a:ln w="3175" cap="flat">
              <a:solidFill>
                <a:srgbClr val="000000"/>
              </a:solidFill>
              <a:prstDash val="solid"/>
              <a:miter lim="400000"/>
            </a:ln>
            <a:effectLst>
              <a:outerShdw blurRad="88900" dist="50800" dir="2838774" rotWithShape="0">
                <a:srgbClr val="000000">
                  <a:alpha val="39222"/>
                </a:srgbClr>
              </a:outerShdw>
            </a:effectLst>
          </p:spPr>
        </p:pic>
        <p:sp>
          <p:nvSpPr>
            <p:cNvPr id="42006" name="CONTROLLO del PESO">
              <a:extLst>
                <a:ext uri="{FF2B5EF4-FFF2-40B4-BE49-F238E27FC236}">
                  <a16:creationId xmlns:a16="http://schemas.microsoft.com/office/drawing/2014/main" id="{5BF98A8E-DC16-0542-7936-54EAC9B2239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5681" y="806303"/>
              <a:ext cx="2205611" cy="647701"/>
            </a:xfrm>
            <a:prstGeom prst="rect">
              <a:avLst/>
            </a:prstGeom>
            <a:solidFill>
              <a:srgbClr val="FFFFFF">
                <a:alpha val="71764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19050" tIns="19050" rIns="19050" bIns="19050" anchor="ctr">
              <a:spAutoFit/>
            </a:bodyPr>
            <a:lstStyle>
              <a:lvl1pPr defTabSz="9128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9128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9128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9128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9128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9128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9128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9128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9128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281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altLang="it-IT" sz="2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 pitchFamily="34" charset="0"/>
                  <a:ea typeface="Century Gothic" panose="020B0502020202020204" pitchFamily="34" charset="0"/>
                  <a:cs typeface="Century Gothic" panose="020B0502020202020204" pitchFamily="34" charset="0"/>
                  <a:sym typeface="Century Gothic" panose="020B0502020202020204" pitchFamily="34" charset="0"/>
                </a:rPr>
                <a:t>CONTROLLO</a:t>
              </a:r>
              <a:br>
                <a:rPr kumimoji="0" lang="it-IT" altLang="it-IT" sz="2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 pitchFamily="34" charset="0"/>
                  <a:ea typeface="Century Gothic" panose="020B0502020202020204" pitchFamily="34" charset="0"/>
                  <a:cs typeface="Century Gothic" panose="020B0502020202020204" pitchFamily="34" charset="0"/>
                  <a:sym typeface="Century Gothic" panose="020B0502020202020204" pitchFamily="34" charset="0"/>
                </a:rPr>
              </a:br>
              <a:r>
                <a:rPr kumimoji="0" lang="it-IT" altLang="it-IT" sz="2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 pitchFamily="34" charset="0"/>
                  <a:ea typeface="Century Gothic" panose="020B0502020202020204" pitchFamily="34" charset="0"/>
                  <a:cs typeface="Century Gothic" panose="020B0502020202020204" pitchFamily="34" charset="0"/>
                  <a:sym typeface="Century Gothic" panose="020B0502020202020204" pitchFamily="34" charset="0"/>
                </a:rPr>
                <a:t>del PESO</a:t>
              </a:r>
            </a:p>
          </p:txBody>
        </p:sp>
      </p:grpSp>
      <p:grpSp>
        <p:nvGrpSpPr>
          <p:cNvPr id="1322" name="Raggruppa">
            <a:extLst>
              <a:ext uri="{FF2B5EF4-FFF2-40B4-BE49-F238E27FC236}">
                <a16:creationId xmlns:a16="http://schemas.microsoft.com/office/drawing/2014/main" id="{10D83A8E-FD5E-D478-A53C-8626172D0BC9}"/>
              </a:ext>
            </a:extLst>
          </p:cNvPr>
          <p:cNvGrpSpPr>
            <a:grpSpLocks/>
          </p:cNvGrpSpPr>
          <p:nvPr/>
        </p:nvGrpSpPr>
        <p:grpSpPr bwMode="auto">
          <a:xfrm>
            <a:off x="3803650" y="4652963"/>
            <a:ext cx="2312988" cy="1962150"/>
            <a:chOff x="-201" y="-1"/>
            <a:chExt cx="2313270" cy="1962148"/>
          </a:xfrm>
        </p:grpSpPr>
        <p:pic>
          <p:nvPicPr>
            <p:cNvPr id="1320" name="Immagine" descr="Immagine">
              <a:extLst>
                <a:ext uri="{FF2B5EF4-FFF2-40B4-BE49-F238E27FC236}">
                  <a16:creationId xmlns:a16="http://schemas.microsoft.com/office/drawing/2014/main" id="{0F9046FA-4106-6316-E742-18A390F4652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-201" y="-1"/>
              <a:ext cx="2313270" cy="19621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20594" extrusionOk="0">
                  <a:moveTo>
                    <a:pt x="9843" y="0"/>
                  </a:moveTo>
                  <a:cubicBezTo>
                    <a:pt x="7326" y="0"/>
                    <a:pt x="4802" y="1006"/>
                    <a:pt x="2882" y="3017"/>
                  </a:cubicBezTo>
                  <a:cubicBezTo>
                    <a:pt x="-960" y="7038"/>
                    <a:pt x="-960" y="13557"/>
                    <a:pt x="2882" y="17578"/>
                  </a:cubicBezTo>
                  <a:cubicBezTo>
                    <a:pt x="6724" y="21600"/>
                    <a:pt x="12956" y="21600"/>
                    <a:pt x="16798" y="17578"/>
                  </a:cubicBezTo>
                  <a:cubicBezTo>
                    <a:pt x="20640" y="13557"/>
                    <a:pt x="20640" y="7038"/>
                    <a:pt x="16798" y="3017"/>
                  </a:cubicBezTo>
                  <a:cubicBezTo>
                    <a:pt x="14878" y="1006"/>
                    <a:pt x="12360" y="0"/>
                    <a:pt x="9843" y="0"/>
                  </a:cubicBezTo>
                  <a:close/>
                </a:path>
              </a:pathLst>
            </a:custGeom>
            <a:ln w="3175" cap="flat">
              <a:solidFill>
                <a:srgbClr val="000000"/>
              </a:solidFill>
              <a:prstDash val="solid"/>
              <a:miter lim="400000"/>
            </a:ln>
            <a:effectLst>
              <a:outerShdw blurRad="88900" dist="50800" dir="2838774" rotWithShape="0">
                <a:srgbClr val="000000">
                  <a:alpha val="39222"/>
                </a:srgbClr>
              </a:outerShdw>
            </a:effectLst>
          </p:spPr>
        </p:pic>
        <p:sp>
          <p:nvSpPr>
            <p:cNvPr id="42004" name="INTEGRAZIONE SPECIFICA">
              <a:extLst>
                <a:ext uri="{FF2B5EF4-FFF2-40B4-BE49-F238E27FC236}">
                  <a16:creationId xmlns:a16="http://schemas.microsoft.com/office/drawing/2014/main" id="{8F960CBE-4000-A4BE-284F-EDA3EEB73EE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056" y="611340"/>
              <a:ext cx="2123913" cy="660401"/>
            </a:xfrm>
            <a:prstGeom prst="rect">
              <a:avLst/>
            </a:prstGeom>
            <a:solidFill>
              <a:srgbClr val="FFFFFF">
                <a:alpha val="71764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25400" tIns="25400" rIns="25400" bIns="25400" anchor="ctr">
              <a:spAutoFit/>
            </a:bodyPr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121761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altLang="it-IT" sz="2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 pitchFamily="34" charset="0"/>
                  <a:ea typeface="Century Gothic" panose="020B0502020202020204" pitchFamily="34" charset="0"/>
                  <a:cs typeface="Century Gothic" panose="020B0502020202020204" pitchFamily="34" charset="0"/>
                  <a:sym typeface="Century Gothic" panose="020B0502020202020204" pitchFamily="34" charset="0"/>
                </a:rPr>
                <a:t>SISTEMA </a:t>
              </a:r>
              <a:endParaRPr kumimoji="0" lang="it-IT" altLang="it-IT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endParaRPr>
            </a:p>
            <a:p>
              <a:pPr marL="0" marR="0" lvl="0" indent="0" algn="ctr" defTabSz="121761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altLang="it-IT" sz="2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 pitchFamily="34" charset="0"/>
                  <a:ea typeface="Century Gothic" panose="020B0502020202020204" pitchFamily="34" charset="0"/>
                  <a:cs typeface="Century Gothic" panose="020B0502020202020204" pitchFamily="34" charset="0"/>
                  <a:sym typeface="Century Gothic" panose="020B0502020202020204" pitchFamily="34" charset="0"/>
                </a:rPr>
                <a:t>DIGESTIVO</a:t>
              </a:r>
            </a:p>
          </p:txBody>
        </p:sp>
      </p:grpSp>
      <p:grpSp>
        <p:nvGrpSpPr>
          <p:cNvPr id="1325" name="Raggruppa">
            <a:extLst>
              <a:ext uri="{FF2B5EF4-FFF2-40B4-BE49-F238E27FC236}">
                <a16:creationId xmlns:a16="http://schemas.microsoft.com/office/drawing/2014/main" id="{C3E76E29-9ADD-6F6A-8878-BB3D7052C7EC}"/>
              </a:ext>
            </a:extLst>
          </p:cNvPr>
          <p:cNvGrpSpPr>
            <a:grpSpLocks/>
          </p:cNvGrpSpPr>
          <p:nvPr/>
        </p:nvGrpSpPr>
        <p:grpSpPr bwMode="auto">
          <a:xfrm>
            <a:off x="9785350" y="1746250"/>
            <a:ext cx="2316163" cy="2259013"/>
            <a:chOff x="94" y="0"/>
            <a:chExt cx="2316340" cy="2260173"/>
          </a:xfrm>
        </p:grpSpPr>
        <p:pic>
          <p:nvPicPr>
            <p:cNvPr id="1323" name="Immagine" descr="Immagine">
              <a:extLst>
                <a:ext uri="{FF2B5EF4-FFF2-40B4-BE49-F238E27FC236}">
                  <a16:creationId xmlns:a16="http://schemas.microsoft.com/office/drawing/2014/main" id="{75A63121-808E-21F5-0C10-F4B155F0914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94" y="0"/>
              <a:ext cx="2316342" cy="22601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20595" extrusionOk="0">
                  <a:moveTo>
                    <a:pt x="9838" y="0"/>
                  </a:moveTo>
                  <a:cubicBezTo>
                    <a:pt x="7320" y="0"/>
                    <a:pt x="4804" y="1006"/>
                    <a:pt x="2882" y="3016"/>
                  </a:cubicBezTo>
                  <a:cubicBezTo>
                    <a:pt x="-960" y="7037"/>
                    <a:pt x="-960" y="13557"/>
                    <a:pt x="2882" y="17579"/>
                  </a:cubicBezTo>
                  <a:cubicBezTo>
                    <a:pt x="6725" y="21600"/>
                    <a:pt x="12955" y="21600"/>
                    <a:pt x="16797" y="17579"/>
                  </a:cubicBezTo>
                  <a:cubicBezTo>
                    <a:pt x="20640" y="13557"/>
                    <a:pt x="20640" y="7037"/>
                    <a:pt x="16797" y="3016"/>
                  </a:cubicBezTo>
                  <a:cubicBezTo>
                    <a:pt x="14876" y="1006"/>
                    <a:pt x="12356" y="0"/>
                    <a:pt x="9838" y="0"/>
                  </a:cubicBezTo>
                  <a:close/>
                </a:path>
              </a:pathLst>
            </a:custGeom>
            <a:ln w="3175" cap="flat">
              <a:solidFill>
                <a:srgbClr val="000000"/>
              </a:solidFill>
              <a:prstDash val="solid"/>
              <a:miter lim="400000"/>
            </a:ln>
            <a:effectLst>
              <a:outerShdw blurRad="88900" dist="50800" dir="2838774" rotWithShape="0">
                <a:srgbClr val="000000">
                  <a:alpha val="39222"/>
                </a:srgbClr>
              </a:outerShdw>
            </a:effectLst>
          </p:spPr>
        </p:pic>
        <p:sp>
          <p:nvSpPr>
            <p:cNvPr id="42002" name="SNACK SANI">
              <a:extLst>
                <a:ext uri="{FF2B5EF4-FFF2-40B4-BE49-F238E27FC236}">
                  <a16:creationId xmlns:a16="http://schemas.microsoft.com/office/drawing/2014/main" id="{FFA91E57-D093-3F27-4812-5E7751BFAA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224" y="799875"/>
              <a:ext cx="2263389" cy="660401"/>
            </a:xfrm>
            <a:prstGeom prst="rect">
              <a:avLst/>
            </a:prstGeom>
            <a:solidFill>
              <a:srgbClr val="FFFFFF">
                <a:alpha val="71764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25400" tIns="25400" rIns="25400" bIns="25400" anchor="ctr">
              <a:spAutoFit/>
            </a:bodyPr>
            <a:lstStyle>
              <a:lvl1pPr defTabSz="9128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9128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9128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9128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9128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9128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9128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9128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9128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281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altLang="it-IT" sz="2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 pitchFamily="34" charset="0"/>
                  <a:ea typeface="Century Gothic" panose="020B0502020202020204" pitchFamily="34" charset="0"/>
                  <a:cs typeface="Century Gothic" panose="020B0502020202020204" pitchFamily="34" charset="0"/>
                  <a:sym typeface="Century Gothic" panose="020B0502020202020204" pitchFamily="34" charset="0"/>
                </a:rPr>
                <a:t>SNACK</a:t>
              </a:r>
            </a:p>
            <a:p>
              <a:pPr marL="0" marR="0" lvl="0" indent="0" algn="ctr" defTabSz="91281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altLang="it-IT" sz="2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 pitchFamily="34" charset="0"/>
                  <a:ea typeface="Century Gothic" panose="020B0502020202020204" pitchFamily="34" charset="0"/>
                  <a:cs typeface="Century Gothic" panose="020B0502020202020204" pitchFamily="34" charset="0"/>
                  <a:sym typeface="Century Gothic" panose="020B0502020202020204" pitchFamily="34" charset="0"/>
                </a:rPr>
                <a:t>PROTEICI</a:t>
              </a:r>
            </a:p>
          </p:txBody>
        </p:sp>
      </p:grpSp>
      <p:grpSp>
        <p:nvGrpSpPr>
          <p:cNvPr id="1328" name="Raggruppa">
            <a:extLst>
              <a:ext uri="{FF2B5EF4-FFF2-40B4-BE49-F238E27FC236}">
                <a16:creationId xmlns:a16="http://schemas.microsoft.com/office/drawing/2014/main" id="{489C7B6A-5467-4C1A-502D-FBC4C5055C51}"/>
              </a:ext>
            </a:extLst>
          </p:cNvPr>
          <p:cNvGrpSpPr>
            <a:grpSpLocks/>
          </p:cNvGrpSpPr>
          <p:nvPr/>
        </p:nvGrpSpPr>
        <p:grpSpPr bwMode="auto">
          <a:xfrm>
            <a:off x="8702675" y="3984625"/>
            <a:ext cx="2317750" cy="2262188"/>
            <a:chOff x="-2" y="0"/>
            <a:chExt cx="2317871" cy="2261561"/>
          </a:xfrm>
        </p:grpSpPr>
        <p:pic>
          <p:nvPicPr>
            <p:cNvPr id="1326" name="Immagine" descr="Immagine">
              <a:extLst>
                <a:ext uri="{FF2B5EF4-FFF2-40B4-BE49-F238E27FC236}">
                  <a16:creationId xmlns:a16="http://schemas.microsoft.com/office/drawing/2014/main" id="{7DDCEC91-0802-40ED-0087-2C889FE75CF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-3" y="0"/>
              <a:ext cx="2317872" cy="22615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20595" extrusionOk="0">
                  <a:moveTo>
                    <a:pt x="9840" y="0"/>
                  </a:moveTo>
                  <a:cubicBezTo>
                    <a:pt x="7322" y="0"/>
                    <a:pt x="4803" y="1003"/>
                    <a:pt x="2882" y="3014"/>
                  </a:cubicBezTo>
                  <a:cubicBezTo>
                    <a:pt x="-960" y="7035"/>
                    <a:pt x="-960" y="13558"/>
                    <a:pt x="2882" y="17579"/>
                  </a:cubicBezTo>
                  <a:cubicBezTo>
                    <a:pt x="6724" y="21600"/>
                    <a:pt x="12956" y="21600"/>
                    <a:pt x="16798" y="17579"/>
                  </a:cubicBezTo>
                  <a:cubicBezTo>
                    <a:pt x="20640" y="13558"/>
                    <a:pt x="20640" y="7035"/>
                    <a:pt x="16798" y="3014"/>
                  </a:cubicBezTo>
                  <a:cubicBezTo>
                    <a:pt x="14877" y="1003"/>
                    <a:pt x="12358" y="0"/>
                    <a:pt x="9840" y="0"/>
                  </a:cubicBezTo>
                  <a:close/>
                </a:path>
              </a:pathLst>
            </a:custGeom>
            <a:ln w="3175" cap="flat">
              <a:solidFill>
                <a:srgbClr val="000000"/>
              </a:solidFill>
              <a:prstDash val="solid"/>
              <a:miter lim="400000"/>
            </a:ln>
            <a:effectLst>
              <a:outerShdw blurRad="88900" dist="50800" dir="2838774" rotWithShape="0">
                <a:srgbClr val="000000">
                  <a:alpha val="39222"/>
                </a:srgbClr>
              </a:outerShdw>
            </a:effectLst>
          </p:spPr>
        </p:pic>
        <p:sp>
          <p:nvSpPr>
            <p:cNvPr id="42000" name="SALUTE">
              <a:extLst>
                <a:ext uri="{FF2B5EF4-FFF2-40B4-BE49-F238E27FC236}">
                  <a16:creationId xmlns:a16="http://schemas.microsoft.com/office/drawing/2014/main" id="{C60B0D86-DEF3-D756-A13C-293758AFD3F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21" y="800372"/>
              <a:ext cx="2308895" cy="660401"/>
            </a:xfrm>
            <a:prstGeom prst="rect">
              <a:avLst/>
            </a:prstGeom>
            <a:solidFill>
              <a:srgbClr val="FFFFFF">
                <a:alpha val="71764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25400" tIns="25400" rIns="25400" bIns="25400" anchor="ctr">
              <a:spAutoFit/>
            </a:bodyPr>
            <a:lstStyle>
              <a:lvl1pPr defTabSz="9128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9128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9128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9128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9128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9128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9128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9128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9128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281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altLang="it-IT" sz="2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 pitchFamily="34" charset="0"/>
                  <a:ea typeface="Century Gothic" panose="020B0502020202020204" pitchFamily="34" charset="0"/>
                  <a:cs typeface="Century Gothic" panose="020B0502020202020204" pitchFamily="34" charset="0"/>
                  <a:sym typeface="Century Gothic" panose="020B0502020202020204" pitchFamily="34" charset="0"/>
                </a:rPr>
                <a:t>SISTEMA IMMUNITARIO</a:t>
              </a:r>
            </a:p>
          </p:txBody>
        </p:sp>
      </p:grpSp>
      <p:grpSp>
        <p:nvGrpSpPr>
          <p:cNvPr id="41994" name="Gruppo 4">
            <a:extLst>
              <a:ext uri="{FF2B5EF4-FFF2-40B4-BE49-F238E27FC236}">
                <a16:creationId xmlns:a16="http://schemas.microsoft.com/office/drawing/2014/main" id="{5AAA7E47-3BD0-E9FA-1C49-FE0B621ABFBB}"/>
              </a:ext>
            </a:extLst>
          </p:cNvPr>
          <p:cNvGrpSpPr>
            <a:grpSpLocks/>
          </p:cNvGrpSpPr>
          <p:nvPr/>
        </p:nvGrpSpPr>
        <p:grpSpPr bwMode="auto">
          <a:xfrm>
            <a:off x="6262688" y="4621213"/>
            <a:ext cx="2324100" cy="1962150"/>
            <a:chOff x="9404884" y="4460479"/>
            <a:chExt cx="2324100" cy="1962150"/>
          </a:xfrm>
        </p:grpSpPr>
        <p:pic>
          <p:nvPicPr>
            <p:cNvPr id="3074" name="Picture 2" descr="6 esercizi per mantenere in forma il cervello - Vivere più sani">
              <a:extLst>
                <a:ext uri="{FF2B5EF4-FFF2-40B4-BE49-F238E27FC236}">
                  <a16:creationId xmlns:a16="http://schemas.microsoft.com/office/drawing/2014/main" id="{08264871-EA3D-A70A-5D83-F0714A168E5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9404884" y="4460479"/>
              <a:ext cx="2324100" cy="1962150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41998" name="SALUTE">
              <a:extLst>
                <a:ext uri="{FF2B5EF4-FFF2-40B4-BE49-F238E27FC236}">
                  <a16:creationId xmlns:a16="http://schemas.microsoft.com/office/drawing/2014/main" id="{54E0BB63-1900-8113-FC4E-F790094B50B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514307" y="5233853"/>
              <a:ext cx="2154966" cy="666849"/>
            </a:xfrm>
            <a:prstGeom prst="rect">
              <a:avLst/>
            </a:prstGeom>
            <a:solidFill>
              <a:srgbClr val="FFFFFF">
                <a:alpha val="71764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25400" tIns="25400" rIns="25400" bIns="25400" anchor="ctr">
              <a:spAutoFit/>
            </a:bodyPr>
            <a:lstStyle>
              <a:lvl1pPr defTabSz="9128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9128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9128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9128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9128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9128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9128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9128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9128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281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altLang="it-IT" sz="2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 pitchFamily="34" charset="0"/>
                  <a:ea typeface="Century Gothic" panose="020B0502020202020204" pitchFamily="34" charset="0"/>
                  <a:cs typeface="Century Gothic" panose="020B0502020202020204" pitchFamily="34" charset="0"/>
                  <a:sym typeface="Century Gothic" panose="020B0502020202020204" pitchFamily="34" charset="0"/>
                </a:rPr>
                <a:t>BENESSERE PER LA MENTE</a:t>
              </a:r>
            </a:p>
          </p:txBody>
        </p:sp>
      </p:grpSp>
      <p:pic>
        <p:nvPicPr>
          <p:cNvPr id="41995" name="Immagine 1" descr="Immagine che contiene testo, Carattere, logo, bianco&#10;&#10;Descrizione generata automaticamente">
            <a:extLst>
              <a:ext uri="{FF2B5EF4-FFF2-40B4-BE49-F238E27FC236}">
                <a16:creationId xmlns:a16="http://schemas.microsoft.com/office/drawing/2014/main" id="{014AD245-A057-2887-FC36-6558BFD7CE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  <a:biLevel thresh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52000" y="6257925"/>
            <a:ext cx="2540000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6C3BDEF5-E986-1911-5387-7FE81668C11B}"/>
              </a:ext>
            </a:extLst>
          </p:cNvPr>
          <p:cNvSpPr txBox="1"/>
          <p:nvPr/>
        </p:nvSpPr>
        <p:spPr>
          <a:xfrm>
            <a:off x="1851025" y="130175"/>
            <a:ext cx="8247063" cy="52228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Century Gothic" charset="0"/>
                <a:cs typeface="Arial" panose="020B0604020202020204" pitchFamily="34" charset="0"/>
              </a:rPr>
              <a:t>3. SOLUZIONE HERBALIFE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1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1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7" grpId="0" animBg="1" advAuto="0"/>
      <p:bldP spid="1313" grpId="0" animBg="1" advAuto="0"/>
      <p:bldP spid="1316" grpId="0" animBg="1" advAuto="0"/>
      <p:bldP spid="1319" grpId="0" animBg="1" advAuto="0"/>
      <p:bldP spid="1322" grpId="0" animBg="1" advAuto="0"/>
      <p:bldP spid="1325" grpId="0" animBg="1" advAuto="0"/>
      <p:bldP spid="1328" grpId="0" animBg="1" advAuto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010" name="Group 2739">
            <a:extLst>
              <a:ext uri="{FF2B5EF4-FFF2-40B4-BE49-F238E27FC236}">
                <a16:creationId xmlns:a16="http://schemas.microsoft.com/office/drawing/2014/main" id="{38CD8F5D-10FF-B966-7382-EF59014E9CDD}"/>
              </a:ext>
            </a:extLst>
          </p:cNvPr>
          <p:cNvGrpSpPr>
            <a:grpSpLocks/>
          </p:cNvGrpSpPr>
          <p:nvPr/>
        </p:nvGrpSpPr>
        <p:grpSpPr bwMode="auto">
          <a:xfrm>
            <a:off x="1052513" y="4159250"/>
            <a:ext cx="2387600" cy="2184400"/>
            <a:chOff x="0" y="0"/>
            <a:chExt cx="3643103" cy="3648917"/>
          </a:xfrm>
        </p:grpSpPr>
        <p:sp>
          <p:nvSpPr>
            <p:cNvPr id="3" name="Shape 2737">
              <a:extLst>
                <a:ext uri="{FF2B5EF4-FFF2-40B4-BE49-F238E27FC236}">
                  <a16:creationId xmlns:a16="http://schemas.microsoft.com/office/drawing/2014/main" id="{9562C0AE-C9D8-9423-2E8D-FFF846D91FEE}"/>
                </a:ext>
              </a:extLst>
            </p:cNvPr>
            <p:cNvSpPr/>
            <p:nvPr/>
          </p:nvSpPr>
          <p:spPr>
            <a:xfrm>
              <a:off x="26644" y="76904"/>
              <a:ext cx="3517145" cy="3516326"/>
            </a:xfrm>
            <a:prstGeom prst="ellipse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</p:spPr>
          <p:txBody>
            <a:bodyPr lIns="45719" tIns="45719" rIns="45719" bIns="45719" anchor="ctr"/>
            <a:lstStyle/>
            <a:p>
              <a:pPr marL="0" marR="0" lvl="0" indent="0" algn="ctr" defTabSz="121872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2400">
                  <a:solidFill>
                    <a:srgbClr val="FFFFFF"/>
                  </a:solidFill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  <a:sym typeface="Century Gothic"/>
              </a:endParaRPr>
            </a:p>
          </p:txBody>
        </p:sp>
        <p:pic>
          <p:nvPicPr>
            <p:cNvPr id="43033" name="image244.png">
              <a:extLst>
                <a:ext uri="{FF2B5EF4-FFF2-40B4-BE49-F238E27FC236}">
                  <a16:creationId xmlns:a16="http://schemas.microsoft.com/office/drawing/2014/main" id="{1DF88ECF-519A-8E34-582B-52CCEC66CFA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" y="-1"/>
              <a:ext cx="3643104" cy="36489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</p:grpSp>
      <p:grpSp>
        <p:nvGrpSpPr>
          <p:cNvPr id="43011" name="Group 2742">
            <a:extLst>
              <a:ext uri="{FF2B5EF4-FFF2-40B4-BE49-F238E27FC236}">
                <a16:creationId xmlns:a16="http://schemas.microsoft.com/office/drawing/2014/main" id="{D5AD74B7-9DF8-A9F9-C592-8A76B2058222}"/>
              </a:ext>
            </a:extLst>
          </p:cNvPr>
          <p:cNvGrpSpPr>
            <a:grpSpLocks/>
          </p:cNvGrpSpPr>
          <p:nvPr/>
        </p:nvGrpSpPr>
        <p:grpSpPr bwMode="auto">
          <a:xfrm>
            <a:off x="4779963" y="4048125"/>
            <a:ext cx="2541587" cy="2308225"/>
            <a:chOff x="49102" y="-21632"/>
            <a:chExt cx="3881053" cy="3857170"/>
          </a:xfrm>
        </p:grpSpPr>
        <p:sp>
          <p:nvSpPr>
            <p:cNvPr id="6" name="Shape 2740">
              <a:extLst>
                <a:ext uri="{FF2B5EF4-FFF2-40B4-BE49-F238E27FC236}">
                  <a16:creationId xmlns:a16="http://schemas.microsoft.com/office/drawing/2014/main" id="{3F79B1AF-C9AD-AE26-6AA7-F8CF68AF8A68}"/>
                </a:ext>
              </a:extLst>
            </p:cNvPr>
            <p:cNvSpPr/>
            <p:nvPr/>
          </p:nvSpPr>
          <p:spPr>
            <a:xfrm>
              <a:off x="133946" y="129578"/>
              <a:ext cx="3602277" cy="3602501"/>
            </a:xfrm>
            <a:prstGeom prst="ellipse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</p:spPr>
          <p:txBody>
            <a:bodyPr lIns="45719" tIns="45719" rIns="45719" bIns="45719" anchor="ctr"/>
            <a:lstStyle/>
            <a:p>
              <a:pPr marL="0" marR="0" lvl="0" indent="0" algn="ctr" defTabSz="121872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2400">
                  <a:solidFill>
                    <a:srgbClr val="FFFFFF"/>
                  </a:solidFill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  <a:sym typeface="Century Gothic"/>
              </a:endParaRPr>
            </a:p>
          </p:txBody>
        </p:sp>
        <p:pic>
          <p:nvPicPr>
            <p:cNvPr id="43031" name="image245.png">
              <a:extLst>
                <a:ext uri="{FF2B5EF4-FFF2-40B4-BE49-F238E27FC236}">
                  <a16:creationId xmlns:a16="http://schemas.microsoft.com/office/drawing/2014/main" id="{1932B193-2F00-5A9A-C11C-5F490AFB614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102" y="-21632"/>
              <a:ext cx="3881053" cy="38571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</p:grpSp>
      <p:sp>
        <p:nvSpPr>
          <p:cNvPr id="8" name="Shape 2743">
            <a:extLst>
              <a:ext uri="{FF2B5EF4-FFF2-40B4-BE49-F238E27FC236}">
                <a16:creationId xmlns:a16="http://schemas.microsoft.com/office/drawing/2014/main" id="{7CF72DFF-7966-65F6-F1DB-8ECF619C433B}"/>
              </a:ext>
            </a:extLst>
          </p:cNvPr>
          <p:cNvSpPr/>
          <p:nvPr/>
        </p:nvSpPr>
        <p:spPr>
          <a:xfrm>
            <a:off x="784225" y="1368425"/>
            <a:ext cx="2495550" cy="552450"/>
          </a:xfrm>
          <a:prstGeom prst="rect">
            <a:avLst/>
          </a:prstGeom>
          <a:ln w="12700">
            <a:miter lim="400000"/>
          </a:ln>
        </p:spPr>
        <p:txBody>
          <a:bodyPr lIns="60940" tIns="60940" rIns="60940" bIns="60940">
            <a:spAutoFit/>
          </a:bodyPr>
          <a:lstStyle>
            <a:lvl1pPr algn="ctr" defTabSz="1218750">
              <a:defRPr sz="3700" b="1"/>
            </a:lvl1pPr>
          </a:lstStyle>
          <a:p>
            <a:pPr marL="0" marR="0" lvl="0" indent="0" algn="ctr" defTabSz="1218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  <a:sym typeface="Century Gothic"/>
              </a:rPr>
              <a:t>1. ALOE</a:t>
            </a:r>
          </a:p>
        </p:txBody>
      </p:sp>
      <p:sp>
        <p:nvSpPr>
          <p:cNvPr id="9" name="Shape 2744">
            <a:extLst>
              <a:ext uri="{FF2B5EF4-FFF2-40B4-BE49-F238E27FC236}">
                <a16:creationId xmlns:a16="http://schemas.microsoft.com/office/drawing/2014/main" id="{63F02F1F-6DA0-02FC-DBF6-CCBA2C3FCD42}"/>
              </a:ext>
            </a:extLst>
          </p:cNvPr>
          <p:cNvSpPr/>
          <p:nvPr/>
        </p:nvSpPr>
        <p:spPr>
          <a:xfrm>
            <a:off x="4852988" y="1368425"/>
            <a:ext cx="2497137" cy="552450"/>
          </a:xfrm>
          <a:prstGeom prst="rect">
            <a:avLst/>
          </a:prstGeom>
          <a:ln w="12700">
            <a:miter lim="400000"/>
          </a:ln>
        </p:spPr>
        <p:txBody>
          <a:bodyPr lIns="60940" tIns="60940" rIns="60940" bIns="60940">
            <a:spAutoFit/>
          </a:bodyPr>
          <a:lstStyle>
            <a:lvl1pPr algn="ctr" defTabSz="1218750">
              <a:defRPr sz="3700" b="1"/>
            </a:lvl1pPr>
          </a:lstStyle>
          <a:p>
            <a:pPr marL="0" marR="0" lvl="0" indent="0" algn="ctr" defTabSz="1218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  <a:sym typeface="Century Gothic"/>
              </a:rPr>
              <a:t>2. INFUSO</a:t>
            </a:r>
          </a:p>
        </p:txBody>
      </p:sp>
      <p:sp>
        <p:nvSpPr>
          <p:cNvPr id="10" name="Shape 2745">
            <a:extLst>
              <a:ext uri="{FF2B5EF4-FFF2-40B4-BE49-F238E27FC236}">
                <a16:creationId xmlns:a16="http://schemas.microsoft.com/office/drawing/2014/main" id="{5E8BCA1B-2CCB-05C8-559A-83AFA3624A96}"/>
              </a:ext>
            </a:extLst>
          </p:cNvPr>
          <p:cNvSpPr/>
          <p:nvPr/>
        </p:nvSpPr>
        <p:spPr>
          <a:xfrm>
            <a:off x="7999413" y="1362075"/>
            <a:ext cx="3771900" cy="554038"/>
          </a:xfrm>
          <a:prstGeom prst="rect">
            <a:avLst/>
          </a:prstGeom>
          <a:ln w="12700">
            <a:miter lim="400000"/>
          </a:ln>
        </p:spPr>
        <p:txBody>
          <a:bodyPr lIns="60940" tIns="60940" rIns="60940" bIns="60940">
            <a:spAutoFit/>
          </a:bodyPr>
          <a:lstStyle/>
          <a:p>
            <a:pPr marL="0" marR="0" lvl="0" indent="0" algn="ctr" defTabSz="121872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00" b="1"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  <a:sym typeface="Century Gothic"/>
              </a:rPr>
              <a:t>3. FRULLATO</a:t>
            </a:r>
            <a:endParaRPr kumimoji="0" sz="3700" b="1" i="0" u="none" strike="noStrike" kern="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panose="020B0604020202020204" pitchFamily="34" charset="0"/>
              <a:sym typeface="Century Gothic"/>
            </a:endParaRPr>
          </a:p>
        </p:txBody>
      </p:sp>
      <p:grpSp>
        <p:nvGrpSpPr>
          <p:cNvPr id="43015" name="Group 2750">
            <a:extLst>
              <a:ext uri="{FF2B5EF4-FFF2-40B4-BE49-F238E27FC236}">
                <a16:creationId xmlns:a16="http://schemas.microsoft.com/office/drawing/2014/main" id="{E8B19B95-299D-1B72-0234-4FCA8905FC1C}"/>
              </a:ext>
            </a:extLst>
          </p:cNvPr>
          <p:cNvGrpSpPr>
            <a:grpSpLocks/>
          </p:cNvGrpSpPr>
          <p:nvPr/>
        </p:nvGrpSpPr>
        <p:grpSpPr bwMode="auto">
          <a:xfrm>
            <a:off x="8561388" y="4200525"/>
            <a:ext cx="2735262" cy="2155825"/>
            <a:chOff x="193594" y="35916"/>
            <a:chExt cx="4175998" cy="3600895"/>
          </a:xfrm>
        </p:grpSpPr>
        <p:sp>
          <p:nvSpPr>
            <p:cNvPr id="13" name="Shape 2747">
              <a:extLst>
                <a:ext uri="{FF2B5EF4-FFF2-40B4-BE49-F238E27FC236}">
                  <a16:creationId xmlns:a16="http://schemas.microsoft.com/office/drawing/2014/main" id="{CF4A9B1A-9A99-11DF-12A6-0DEAD7914B06}"/>
                </a:ext>
              </a:extLst>
            </p:cNvPr>
            <p:cNvSpPr/>
            <p:nvPr/>
          </p:nvSpPr>
          <p:spPr>
            <a:xfrm>
              <a:off x="193594" y="35916"/>
              <a:ext cx="4175998" cy="3600895"/>
            </a:xfrm>
            <a:prstGeom prst="roundRect">
              <a:avLst>
                <a:gd name="adj" fmla="val 16667"/>
              </a:avLst>
            </a:prstGeom>
            <a:noFill/>
            <a:ln w="38100" cap="flat">
              <a:solidFill>
                <a:srgbClr val="008000"/>
              </a:solidFill>
              <a:prstDash val="solid"/>
              <a:miter lim="800000"/>
            </a:ln>
            <a:effectLst/>
          </p:spPr>
          <p:txBody>
            <a:bodyPr lIns="45719" tIns="45719" rIns="45719" bIns="45719" anchor="ctr"/>
            <a:lstStyle/>
            <a:p>
              <a:pPr marL="0" marR="0" lvl="0" indent="0" algn="ctr" defTabSz="121872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2400">
                  <a:solidFill>
                    <a:srgbClr val="FFFFFF"/>
                  </a:solidFill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  <a:sym typeface="Century Gothic"/>
              </a:endParaRPr>
            </a:p>
          </p:txBody>
        </p:sp>
        <p:pic>
          <p:nvPicPr>
            <p:cNvPr id="14" name="image246.png">
              <a:extLst>
                <a:ext uri="{FF2B5EF4-FFF2-40B4-BE49-F238E27FC236}">
                  <a16:creationId xmlns:a16="http://schemas.microsoft.com/office/drawing/2014/main" id="{543A2D08-DD1E-273B-56F3-E07018FB3E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94923" y="213575"/>
              <a:ext cx="1786252" cy="3282701"/>
            </a:xfrm>
            <a:prstGeom prst="rect">
              <a:avLst/>
            </a:prstGeom>
            <a:ln w="12700" cap="flat">
              <a:noFill/>
              <a:miter lim="400000"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</p:spPr>
        </p:pic>
        <p:pic>
          <p:nvPicPr>
            <p:cNvPr id="15" name="image247.png" descr="Screen Shot 2014-10-14 at 00.09.30.png">
              <a:extLst>
                <a:ext uri="{FF2B5EF4-FFF2-40B4-BE49-F238E27FC236}">
                  <a16:creationId xmlns:a16="http://schemas.microsoft.com/office/drawing/2014/main" id="{BC2E1B28-7B14-4493-4216-B0FDDAF3A12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72946" y="173800"/>
              <a:ext cx="1752319" cy="3203153"/>
            </a:xfrm>
            <a:prstGeom prst="rect">
              <a:avLst/>
            </a:prstGeom>
            <a:ln w="12700" cap="flat">
              <a:noFill/>
              <a:miter lim="400000"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</p:spPr>
        </p:pic>
      </p:grpSp>
      <p:pic>
        <p:nvPicPr>
          <p:cNvPr id="43016" name="Picture 8" descr="http://www.andrez.cotti.biz/wp-content/uploads/2011/06/Bicchiere-dAcqua.jpg">
            <a:extLst>
              <a:ext uri="{FF2B5EF4-FFF2-40B4-BE49-F238E27FC236}">
                <a16:creationId xmlns:a16="http://schemas.microsoft.com/office/drawing/2014/main" id="{58F80715-3A8D-40D3-CA38-A6FC813FF4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28788" y="2209800"/>
            <a:ext cx="1033462" cy="166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7" name="Picture 10" descr="http://obesity.ygoy.com/wp-content/uploads/2011/03/black-tea.jpg">
            <a:extLst>
              <a:ext uri="{FF2B5EF4-FFF2-40B4-BE49-F238E27FC236}">
                <a16:creationId xmlns:a16="http://schemas.microsoft.com/office/drawing/2014/main" id="{B97D5ECE-0D79-4C10-AD3C-BF1C479229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51413" y="2328863"/>
            <a:ext cx="2044700" cy="170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8" name="Text Box 3">
            <a:extLst>
              <a:ext uri="{FF2B5EF4-FFF2-40B4-BE49-F238E27FC236}">
                <a16:creationId xmlns:a16="http://schemas.microsoft.com/office/drawing/2014/main" id="{963D7245-299E-CA12-DDB8-EF9BEB0196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70863" y="6096000"/>
            <a:ext cx="184150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4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igh Tower Text" panose="02040502050506030303" pitchFamily="18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43019" name="Text Box 14">
            <a:extLst>
              <a:ext uri="{FF2B5EF4-FFF2-40B4-BE49-F238E27FC236}">
                <a16:creationId xmlns:a16="http://schemas.microsoft.com/office/drawing/2014/main" id="{FCCB725E-ED4E-97EF-F7C2-B5675C23BF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67438" y="3141663"/>
            <a:ext cx="3603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igh Tower Text" panose="02040502050506030303" pitchFamily="18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grpSp>
        <p:nvGrpSpPr>
          <p:cNvPr id="43020" name="Group 34">
            <a:extLst>
              <a:ext uri="{FF2B5EF4-FFF2-40B4-BE49-F238E27FC236}">
                <a16:creationId xmlns:a16="http://schemas.microsoft.com/office/drawing/2014/main" id="{E72E42D9-2385-44EC-50A3-75AE25E83965}"/>
              </a:ext>
            </a:extLst>
          </p:cNvPr>
          <p:cNvGrpSpPr>
            <a:grpSpLocks/>
          </p:cNvGrpSpPr>
          <p:nvPr/>
        </p:nvGrpSpPr>
        <p:grpSpPr bwMode="auto">
          <a:xfrm>
            <a:off x="4213225" y="3406775"/>
            <a:ext cx="550863" cy="457200"/>
            <a:chOff x="2004" y="1744"/>
            <a:chExt cx="420" cy="420"/>
          </a:xfrm>
        </p:grpSpPr>
        <p:sp>
          <p:nvSpPr>
            <p:cNvPr id="43025" name="Rectangle 32">
              <a:extLst>
                <a:ext uri="{FF2B5EF4-FFF2-40B4-BE49-F238E27FC236}">
                  <a16:creationId xmlns:a16="http://schemas.microsoft.com/office/drawing/2014/main" id="{13794DCF-18AC-CABD-7A1C-595F82E87A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4" y="1888"/>
              <a:ext cx="420" cy="1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altLang="it-IT" sz="2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igh Tower Text" panose="02040502050506030303" pitchFamily="18" charset="0"/>
                <a:ea typeface="MS PGothic" panose="020B0600070205080204" pitchFamily="34" charset="-128"/>
                <a:cs typeface="+mn-cs"/>
              </a:endParaRPr>
            </a:p>
          </p:txBody>
        </p:sp>
        <p:sp>
          <p:nvSpPr>
            <p:cNvPr id="43026" name="Rectangle 33">
              <a:extLst>
                <a:ext uri="{FF2B5EF4-FFF2-40B4-BE49-F238E27FC236}">
                  <a16:creationId xmlns:a16="http://schemas.microsoft.com/office/drawing/2014/main" id="{1B84BE02-E774-BD77-D6C8-4727622A8C9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2006" y="1894"/>
              <a:ext cx="420" cy="1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10800000"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altLang="it-IT" sz="2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igh Tower Text" panose="02040502050506030303" pitchFamily="18" charset="0"/>
                <a:ea typeface="MS PGothic" panose="020B0600070205080204" pitchFamily="34" charset="-128"/>
                <a:cs typeface="+mn-cs"/>
              </a:endParaRPr>
            </a:p>
          </p:txBody>
        </p:sp>
      </p:grpSp>
      <p:pic>
        <p:nvPicPr>
          <p:cNvPr id="43021" name="Formula1.png" descr="Formula1.png">
            <a:extLst>
              <a:ext uri="{FF2B5EF4-FFF2-40B4-BE49-F238E27FC236}">
                <a16:creationId xmlns:a16="http://schemas.microsoft.com/office/drawing/2014/main" id="{EF6174EF-032E-E62A-93A3-7E1666B9E1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99538" y="1916113"/>
            <a:ext cx="1592262" cy="2243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F57B2DF0-F863-7A05-ED17-D83F94DA5C78}"/>
              </a:ext>
            </a:extLst>
          </p:cNvPr>
          <p:cNvSpPr txBox="1"/>
          <p:nvPr/>
        </p:nvSpPr>
        <p:spPr>
          <a:xfrm>
            <a:off x="1851025" y="130175"/>
            <a:ext cx="8247063" cy="52228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Century Gothic" charset="0"/>
                <a:cs typeface="Arial" panose="020B0604020202020204" pitchFamily="34" charset="0"/>
              </a:rPr>
              <a:t>3. SOLUZIONE HERBALIFE</a:t>
            </a:r>
          </a:p>
        </p:txBody>
      </p:sp>
      <p:sp>
        <p:nvSpPr>
          <p:cNvPr id="28" name="Rectangle 1">
            <a:extLst>
              <a:ext uri="{FF2B5EF4-FFF2-40B4-BE49-F238E27FC236}">
                <a16:creationId xmlns:a16="http://schemas.microsoft.com/office/drawing/2014/main" id="{2E76B01F-2BCC-E20F-C4C0-6FF560BE900F}"/>
              </a:ext>
            </a:extLst>
          </p:cNvPr>
          <p:cNvSpPr/>
          <p:nvPr/>
        </p:nvSpPr>
        <p:spPr>
          <a:xfrm>
            <a:off x="152400" y="755650"/>
            <a:ext cx="11887200" cy="519113"/>
          </a:xfrm>
          <a:prstGeom prst="rect">
            <a:avLst/>
          </a:prstGeom>
          <a:solidFill>
            <a:schemeClr val="bg1">
              <a:lumMod val="95000"/>
            </a:schemeClr>
          </a:solidFill>
          <a:ln w="57150">
            <a:solidFill>
              <a:srgbClr val="7BC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1° PILASTRO: LA COLAZIONE</a:t>
            </a:r>
          </a:p>
        </p:txBody>
      </p:sp>
      <p:pic>
        <p:nvPicPr>
          <p:cNvPr id="43024" name="Immagine 1" descr="Immagine che contiene testo, Carattere, logo, bianco&#10;&#10;Descrizione generata automaticamente">
            <a:extLst>
              <a:ext uri="{FF2B5EF4-FFF2-40B4-BE49-F238E27FC236}">
                <a16:creationId xmlns:a16="http://schemas.microsoft.com/office/drawing/2014/main" id="{AD949DEC-8620-A970-ECD9-55375505BD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  <a:biLevel thresh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52000" y="6257925"/>
            <a:ext cx="2540000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6">
            <a:extLst>
              <a:ext uri="{FF2B5EF4-FFF2-40B4-BE49-F238E27FC236}">
                <a16:creationId xmlns:a16="http://schemas.microsoft.com/office/drawing/2014/main" id="{D711B1C4-4182-4AA0-5D99-5EEB3D899F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1463" y="2854325"/>
            <a:ext cx="5424487" cy="280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defTabSz="455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5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5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5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5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5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5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5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5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342900" marR="0" lvl="0" indent="-342900" algn="l" defTabSz="455613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prstClr val="black"/>
              </a:buClr>
              <a:buSzPct val="75000"/>
              <a:buFont typeface="Wingdings" panose="05000000000000000000" pitchFamily="2" charset="2"/>
              <a:buChar char="§"/>
              <a:tabLst/>
              <a:defRPr/>
            </a:pPr>
            <a:r>
              <a:rPr kumimoji="0" lang="it-IT" altLang="it-IT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  <a:sym typeface="Century Gothic" panose="020B0502020202020204" pitchFamily="34" charset="0"/>
              </a:rPr>
              <a:t>LENISCE E CICATRIZZA</a:t>
            </a:r>
          </a:p>
          <a:p>
            <a:pPr marL="342900" marR="0" lvl="0" indent="-342900" algn="l" defTabSz="455613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prstClr val="black"/>
              </a:buClr>
              <a:buSzPct val="75000"/>
              <a:buFont typeface="Wingdings" panose="05000000000000000000" pitchFamily="2" charset="2"/>
              <a:buChar char="§"/>
              <a:tabLst/>
              <a:defRPr/>
            </a:pPr>
            <a:r>
              <a:rPr kumimoji="0" lang="it-IT" altLang="it-IT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  <a:sym typeface="Century Gothic" panose="020B0502020202020204" pitchFamily="34" charset="0"/>
              </a:rPr>
              <a:t>FAVORISCE LA DIGESTIONE</a:t>
            </a:r>
          </a:p>
          <a:p>
            <a:pPr marL="342900" marR="0" lvl="0" indent="-342900" algn="l" defTabSz="455613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prstClr val="black"/>
              </a:buClr>
              <a:buSzPct val="75000"/>
              <a:buFont typeface="Wingdings" panose="05000000000000000000" pitchFamily="2" charset="2"/>
              <a:buChar char="§"/>
              <a:tabLst/>
              <a:defRPr/>
            </a:pPr>
            <a:r>
              <a:rPr kumimoji="0" lang="it-IT" altLang="it-IT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  <a:sym typeface="Century Gothic" panose="020B0502020202020204" pitchFamily="34" charset="0"/>
              </a:rPr>
              <a:t>MIGLIORA LA FLORA INTESTINALE</a:t>
            </a:r>
          </a:p>
          <a:p>
            <a:pPr marL="342900" marR="0" lvl="0" indent="-342900" algn="l" defTabSz="455613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prstClr val="black"/>
              </a:buClr>
              <a:buSzPct val="75000"/>
              <a:buFont typeface="Wingdings" panose="05000000000000000000" pitchFamily="2" charset="2"/>
              <a:buChar char="§"/>
              <a:tabLst/>
              <a:defRPr/>
            </a:pPr>
            <a:r>
              <a:rPr kumimoji="0" lang="it-IT" altLang="it-IT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  <a:sym typeface="Century Gothic" panose="020B0502020202020204" pitchFamily="34" charset="0"/>
              </a:rPr>
              <a:t>UNA «DOCCIA INTERNA»</a:t>
            </a:r>
            <a:r>
              <a:rPr kumimoji="0" lang="en-US" altLang="it-IT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  <a:sym typeface="Arial" panose="020B0604020202020204" pitchFamily="34" charset="0"/>
              </a:rPr>
              <a:t> </a:t>
            </a:r>
          </a:p>
          <a:p>
            <a:pPr marL="342900" marR="0" lvl="0" indent="-342900" algn="l" defTabSz="455613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prstClr val="black"/>
              </a:buClr>
              <a:buSzPct val="75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altLang="it-IT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  <a:sym typeface="Arial" panose="020B0604020202020204" pitchFamily="34" charset="0"/>
              </a:rPr>
              <a:t>AIUTA L’APPORTO DI LIQUIDI</a:t>
            </a:r>
            <a:endParaRPr kumimoji="0" lang="it-IT" altLang="it-IT" sz="2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Century Gothic" panose="020B0502020202020204" pitchFamily="34" charset="0"/>
              <a:cs typeface="Century Gothic" panose="020B0502020202020204" pitchFamily="34" charset="0"/>
              <a:sym typeface="Century Gothic" panose="020B0502020202020204" pitchFamily="34" charset="0"/>
            </a:endParaRPr>
          </a:p>
        </p:txBody>
      </p:sp>
      <p:pic>
        <p:nvPicPr>
          <p:cNvPr id="45059" name="Graphic 4">
            <a:extLst>
              <a:ext uri="{FF2B5EF4-FFF2-40B4-BE49-F238E27FC236}">
                <a16:creationId xmlns:a16="http://schemas.microsoft.com/office/drawing/2014/main" id="{650F0DF7-A629-84AE-E206-70AB4E207A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02225" y="727075"/>
            <a:ext cx="7124700" cy="620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0" name="Rectangle 5">
            <a:extLst>
              <a:ext uri="{FF2B5EF4-FFF2-40B4-BE49-F238E27FC236}">
                <a16:creationId xmlns:a16="http://schemas.microsoft.com/office/drawing/2014/main" id="{42D183AA-654B-51BC-8DFF-C050F4B98B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450" y="2293938"/>
            <a:ext cx="62738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4350" indent="-5143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514350" marR="0" lvl="0" indent="-5143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it-IT" altLang="it-IT" sz="2800" b="1" i="0" u="none" strike="noStrike" kern="1200" cap="none" spc="0" normalizeH="0" baseline="0" noProof="0">
                <a:ln>
                  <a:noFill/>
                </a:ln>
                <a:solidFill>
                  <a:srgbClr val="009346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ALOE CONCENTRATO ALLE ERBE </a:t>
            </a:r>
            <a:endParaRPr kumimoji="0" lang="es-419" altLang="it-IT" sz="2800" b="1" i="0" u="none" strike="noStrike" kern="1200" cap="none" spc="0" normalizeH="0" baseline="0" noProof="0">
              <a:ln>
                <a:noFill/>
              </a:ln>
              <a:solidFill>
                <a:srgbClr val="009346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pic>
        <p:nvPicPr>
          <p:cNvPr id="45061" name="image149.png" descr="image149.png">
            <a:extLst>
              <a:ext uri="{FF2B5EF4-FFF2-40B4-BE49-F238E27FC236}">
                <a16:creationId xmlns:a16="http://schemas.microsoft.com/office/drawing/2014/main" id="{119C16EC-3099-9266-3F29-172CDE2DF5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150" y="5656263"/>
            <a:ext cx="1173163" cy="135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45062" name="image150.png" descr="image150.png">
            <a:extLst>
              <a:ext uri="{FF2B5EF4-FFF2-40B4-BE49-F238E27FC236}">
                <a16:creationId xmlns:a16="http://schemas.microsoft.com/office/drawing/2014/main" id="{43F4492D-ACC6-E98D-7A6C-14A485708A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61050" y="5264150"/>
            <a:ext cx="2214563" cy="166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45063" name="Camomile.png" descr="Camomile.png">
            <a:extLst>
              <a:ext uri="{FF2B5EF4-FFF2-40B4-BE49-F238E27FC236}">
                <a16:creationId xmlns:a16="http://schemas.microsoft.com/office/drawing/2014/main" id="{AA5980A2-9FB6-FA90-83C6-657DCD33C0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97225" y="5394325"/>
            <a:ext cx="2355850" cy="156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45064" name="image152.png" descr="image152.png">
            <a:extLst>
              <a:ext uri="{FF2B5EF4-FFF2-40B4-BE49-F238E27FC236}">
                <a16:creationId xmlns:a16="http://schemas.microsoft.com/office/drawing/2014/main" id="{4F4A565A-21A4-4713-BCB3-BE3CF0E3F0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16750" y="1809750"/>
            <a:ext cx="1504950" cy="158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grpSp>
        <p:nvGrpSpPr>
          <p:cNvPr id="45065" name="Gruppo">
            <a:extLst>
              <a:ext uri="{FF2B5EF4-FFF2-40B4-BE49-F238E27FC236}">
                <a16:creationId xmlns:a16="http://schemas.microsoft.com/office/drawing/2014/main" id="{4BAA8DF2-D7D5-ECBD-F2BA-53E2CDD60B08}"/>
              </a:ext>
            </a:extLst>
          </p:cNvPr>
          <p:cNvGrpSpPr>
            <a:grpSpLocks/>
          </p:cNvGrpSpPr>
          <p:nvPr/>
        </p:nvGrpSpPr>
        <p:grpSpPr bwMode="auto">
          <a:xfrm>
            <a:off x="8890000" y="1266825"/>
            <a:ext cx="2339975" cy="2865438"/>
            <a:chOff x="0" y="0"/>
            <a:chExt cx="3182152" cy="4014010"/>
          </a:xfrm>
        </p:grpSpPr>
        <p:pic>
          <p:nvPicPr>
            <p:cNvPr id="45076" name="image232.png" descr="image232.png">
              <a:extLst>
                <a:ext uri="{FF2B5EF4-FFF2-40B4-BE49-F238E27FC236}">
                  <a16:creationId xmlns:a16="http://schemas.microsoft.com/office/drawing/2014/main" id="{493F786C-4C52-9607-D58A-0CA20CCCC9B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" y="0"/>
              <a:ext cx="1228805" cy="40140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45077" name="image266.jpg" descr="image266.jpg">
              <a:extLst>
                <a:ext uri="{FF2B5EF4-FFF2-40B4-BE49-F238E27FC236}">
                  <a16:creationId xmlns:a16="http://schemas.microsoft.com/office/drawing/2014/main" id="{BB20217D-82A9-4ABC-69A7-D218AFE8CF5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1342" r="30531"/>
            <a:stretch>
              <a:fillRect/>
            </a:stretch>
          </p:blipFill>
          <p:spPr bwMode="auto">
            <a:xfrm>
              <a:off x="1845261" y="183181"/>
              <a:ext cx="1336892" cy="37008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45078" name="image242.png" descr="image242.png">
              <a:extLst>
                <a:ext uri="{FF2B5EF4-FFF2-40B4-BE49-F238E27FC236}">
                  <a16:creationId xmlns:a16="http://schemas.microsoft.com/office/drawing/2014/main" id="{0EFB2209-85F0-4CF9-7415-4C3FCD6B62B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1676" y="172715"/>
              <a:ext cx="1563376" cy="38175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</p:grpSp>
      <p:sp>
        <p:nvSpPr>
          <p:cNvPr id="45066" name="3 TAPPINI">
            <a:extLst>
              <a:ext uri="{FF2B5EF4-FFF2-40B4-BE49-F238E27FC236}">
                <a16:creationId xmlns:a16="http://schemas.microsoft.com/office/drawing/2014/main" id="{5E4200C2-F9AD-478A-901E-2367775165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53600" y="5243513"/>
            <a:ext cx="1982788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34289" tIns="34289" rIns="34289" bIns="34289" anchor="ctr">
            <a:spAutoFit/>
          </a:bodyPr>
          <a:lstStyle>
            <a:lvl1pPr defTabSz="649288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6492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6492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6492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6492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492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492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492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492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6492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33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  <a:sym typeface="Century Gothic" panose="020B0502020202020204" pitchFamily="34" charset="0"/>
              </a:rPr>
              <a:t>3 TAPPINI</a:t>
            </a:r>
          </a:p>
        </p:txBody>
      </p:sp>
      <p:sp>
        <p:nvSpPr>
          <p:cNvPr id="45067" name="3 GUSTI">
            <a:extLst>
              <a:ext uri="{FF2B5EF4-FFF2-40B4-BE49-F238E27FC236}">
                <a16:creationId xmlns:a16="http://schemas.microsoft.com/office/drawing/2014/main" id="{2B9E2068-D4DA-21DE-C412-E18CC61E8B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63125" y="4424363"/>
            <a:ext cx="2935288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34289" tIns="34289" rIns="34289" bIns="34289" anchor="ctr">
            <a:spAutoFit/>
          </a:bodyPr>
          <a:lstStyle>
            <a:lvl1pPr defTabSz="649288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6492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6492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6492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6492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492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492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492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492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6492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33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  <a:sym typeface="Century Gothic" panose="020B0502020202020204" pitchFamily="34" charset="0"/>
              </a:rPr>
              <a:t>3 GUSTI</a:t>
            </a:r>
          </a:p>
        </p:txBody>
      </p:sp>
      <p:pic>
        <p:nvPicPr>
          <p:cNvPr id="45068" name="Gráfico 12" descr="Marca de verificación">
            <a:extLst>
              <a:ext uri="{FF2B5EF4-FFF2-40B4-BE49-F238E27FC236}">
                <a16:creationId xmlns:a16="http://schemas.microsoft.com/office/drawing/2014/main" id="{320C00C4-DB1E-9EBF-3D1B-11A61108DC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80513" y="4481513"/>
            <a:ext cx="4699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9" name="Gráfico 12" descr="Marca de verificación">
            <a:extLst>
              <a:ext uri="{FF2B5EF4-FFF2-40B4-BE49-F238E27FC236}">
                <a16:creationId xmlns:a16="http://schemas.microsoft.com/office/drawing/2014/main" id="{10D46B76-E96F-E81B-44AB-3A13DBC24D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45588" y="5345113"/>
            <a:ext cx="469900" cy="46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70" name="Rectangle 5">
            <a:extLst>
              <a:ext uri="{FF2B5EF4-FFF2-40B4-BE49-F238E27FC236}">
                <a16:creationId xmlns:a16="http://schemas.microsoft.com/office/drawing/2014/main" id="{8B72E89D-20FC-82E2-F234-E326499779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67050" y="1444625"/>
            <a:ext cx="2055813" cy="584200"/>
          </a:xfrm>
          <a:prstGeom prst="rect">
            <a:avLst/>
          </a:prstGeom>
          <a:solidFill>
            <a:srgbClr val="00934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3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IDRATARE</a:t>
            </a:r>
            <a:endParaRPr kumimoji="0" lang="es-419" altLang="it-IT" sz="3200" b="1" i="0" u="sng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45071" name="CasellaDiTesto 2">
            <a:extLst>
              <a:ext uri="{FF2B5EF4-FFF2-40B4-BE49-F238E27FC236}">
                <a16:creationId xmlns:a16="http://schemas.microsoft.com/office/drawing/2014/main" id="{4980C0A6-A5B5-E7FB-4EA4-DEFCD94E3C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444625"/>
            <a:ext cx="2638425" cy="522288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7600"/>
              </a:buClr>
              <a:buSzTx/>
              <a:buFontTx/>
              <a:buNone/>
              <a:tabLst/>
              <a:defRPr/>
            </a:pPr>
            <a:r>
              <a:rPr kumimoji="0" lang="it-IT" altLang="it-IT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DISIDRATATO?</a:t>
            </a:r>
          </a:p>
        </p:txBody>
      </p: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8EE9F60F-E0B9-94F0-693C-A6636E7995EF}"/>
              </a:ext>
            </a:extLst>
          </p:cNvPr>
          <p:cNvSpPr txBox="1"/>
          <p:nvPr/>
        </p:nvSpPr>
        <p:spPr>
          <a:xfrm>
            <a:off x="1851025" y="130175"/>
            <a:ext cx="8247063" cy="52228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Century Gothic" charset="0"/>
                <a:cs typeface="Arial" panose="020B0604020202020204" pitchFamily="34" charset="0"/>
              </a:rPr>
              <a:t>3. SOLUZIONE HERBALIFE</a:t>
            </a:r>
          </a:p>
        </p:txBody>
      </p:sp>
      <p:sp>
        <p:nvSpPr>
          <p:cNvPr id="25" name="Rectangle 1">
            <a:extLst>
              <a:ext uri="{FF2B5EF4-FFF2-40B4-BE49-F238E27FC236}">
                <a16:creationId xmlns:a16="http://schemas.microsoft.com/office/drawing/2014/main" id="{1933EC0A-5E8E-2D9D-07C9-7834F6351B98}"/>
              </a:ext>
            </a:extLst>
          </p:cNvPr>
          <p:cNvSpPr/>
          <p:nvPr/>
        </p:nvSpPr>
        <p:spPr>
          <a:xfrm>
            <a:off x="152400" y="755650"/>
            <a:ext cx="11887200" cy="519113"/>
          </a:xfrm>
          <a:prstGeom prst="rect">
            <a:avLst/>
          </a:prstGeom>
          <a:solidFill>
            <a:schemeClr val="bg1">
              <a:lumMod val="95000"/>
            </a:schemeClr>
          </a:solidFill>
          <a:ln w="57150">
            <a:solidFill>
              <a:srgbClr val="7BC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1° PILASTRO: LA COLAZIONE</a:t>
            </a:r>
          </a:p>
        </p:txBody>
      </p:sp>
      <p:pic>
        <p:nvPicPr>
          <p:cNvPr id="45074" name="Picture 2">
            <a:extLst>
              <a:ext uri="{FF2B5EF4-FFF2-40B4-BE49-F238E27FC236}">
                <a16:creationId xmlns:a16="http://schemas.microsoft.com/office/drawing/2014/main" id="{BE27EC03-D985-98E4-73FA-7070EFDBFA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03863" y="3081338"/>
            <a:ext cx="1352550" cy="194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75" name="Immagine 1" descr="Immagine che contiene testo, Carattere, logo, bianco&#10;&#10;Descrizione generata automaticamente">
            <a:extLst>
              <a:ext uri="{FF2B5EF4-FFF2-40B4-BE49-F238E27FC236}">
                <a16:creationId xmlns:a16="http://schemas.microsoft.com/office/drawing/2014/main" id="{16E107D3-4726-923C-3A94-F60FCD8BDC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52000" y="6257925"/>
            <a:ext cx="2540000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Graphic 4">
            <a:extLst>
              <a:ext uri="{FF2B5EF4-FFF2-40B4-BE49-F238E27FC236}">
                <a16:creationId xmlns:a16="http://schemas.microsoft.com/office/drawing/2014/main" id="{204AFB67-2086-DBBE-47A7-B02F0DDB35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02225" y="727075"/>
            <a:ext cx="7124700" cy="620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3" name="Rectangle 5">
            <a:extLst>
              <a:ext uri="{FF2B5EF4-FFF2-40B4-BE49-F238E27FC236}">
                <a16:creationId xmlns:a16="http://schemas.microsoft.com/office/drawing/2014/main" id="{0F3E354B-6F3E-70FF-E438-CCA90F92E8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2238" y="1497013"/>
            <a:ext cx="3354387" cy="584200"/>
          </a:xfrm>
          <a:prstGeom prst="rect">
            <a:avLst/>
          </a:prstGeom>
          <a:solidFill>
            <a:srgbClr val="00934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3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DISINTOSSICARE</a:t>
            </a:r>
            <a:endParaRPr kumimoji="0" lang="es-419" altLang="it-IT" sz="3200" b="1" i="0" u="sng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46084" name="CasellaDiTesto 2">
            <a:extLst>
              <a:ext uri="{FF2B5EF4-FFF2-40B4-BE49-F238E27FC236}">
                <a16:creationId xmlns:a16="http://schemas.microsoft.com/office/drawing/2014/main" id="{CBE715D8-64F8-8E80-7169-C91629D295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501775"/>
            <a:ext cx="2355850" cy="461963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7600"/>
              </a:buClr>
              <a:buSzTx/>
              <a:buFontTx/>
              <a:buNone/>
              <a:tabLst/>
              <a:defRPr/>
            </a:pPr>
            <a:r>
              <a:rPr kumimoji="0" lang="it-IT" altLang="it-IT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INTOSSICATO?</a:t>
            </a:r>
          </a:p>
        </p:txBody>
      </p: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B220E1EC-137F-8932-7D61-C9C0C34E9EA6}"/>
              </a:ext>
            </a:extLst>
          </p:cNvPr>
          <p:cNvSpPr txBox="1"/>
          <p:nvPr/>
        </p:nvSpPr>
        <p:spPr>
          <a:xfrm>
            <a:off x="1851025" y="130175"/>
            <a:ext cx="8247063" cy="52228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Century Gothic" charset="0"/>
                <a:cs typeface="Arial" panose="020B0604020202020204" pitchFamily="34" charset="0"/>
              </a:rPr>
              <a:t>3. SOLUZIONE HERBALIFE</a:t>
            </a:r>
          </a:p>
        </p:txBody>
      </p:sp>
      <p:sp>
        <p:nvSpPr>
          <p:cNvPr id="46086" name="3 TAPPINI">
            <a:extLst>
              <a:ext uri="{FF2B5EF4-FFF2-40B4-BE49-F238E27FC236}">
                <a16:creationId xmlns:a16="http://schemas.microsoft.com/office/drawing/2014/main" id="{A3416785-1282-A6B8-3539-1D5CBEBC92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21800" y="4956175"/>
            <a:ext cx="2938463" cy="1084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34289" tIns="34289" rIns="34289" bIns="34289" anchor="ctr">
            <a:spAutoFit/>
          </a:bodyPr>
          <a:lstStyle>
            <a:lvl1pPr defTabSz="649288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6492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6492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6492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6492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492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492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492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492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6492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33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  <a:sym typeface="Century Gothic" panose="020B0502020202020204" pitchFamily="34" charset="0"/>
              </a:rPr>
              <a:t>MEZZO CUCCHIAINO</a:t>
            </a:r>
          </a:p>
        </p:txBody>
      </p:sp>
      <p:sp>
        <p:nvSpPr>
          <p:cNvPr id="46087" name="3 GUSTI">
            <a:extLst>
              <a:ext uri="{FF2B5EF4-FFF2-40B4-BE49-F238E27FC236}">
                <a16:creationId xmlns:a16="http://schemas.microsoft.com/office/drawing/2014/main" id="{620484A6-FEA1-1366-273D-3B8A534463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07525" y="4275138"/>
            <a:ext cx="2935288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34289" tIns="34289" rIns="34289" bIns="34289" anchor="ctr">
            <a:spAutoFit/>
          </a:bodyPr>
          <a:lstStyle>
            <a:lvl1pPr defTabSz="649288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6492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6492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6492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6492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492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492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492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492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6492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33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  <a:sym typeface="Century Gothic" panose="020B0502020202020204" pitchFamily="34" charset="0"/>
              </a:rPr>
              <a:t>4 GUSTI</a:t>
            </a:r>
          </a:p>
        </p:txBody>
      </p:sp>
      <p:pic>
        <p:nvPicPr>
          <p:cNvPr id="46088" name="Gráfico 12" descr="Marca de verificación">
            <a:extLst>
              <a:ext uri="{FF2B5EF4-FFF2-40B4-BE49-F238E27FC236}">
                <a16:creationId xmlns:a16="http://schemas.microsoft.com/office/drawing/2014/main" id="{F5411609-C113-8149-4334-DD7660F3AA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85225" y="4337050"/>
            <a:ext cx="4699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9" name="Gráfico 12" descr="Marca de verificación">
            <a:extLst>
              <a:ext uri="{FF2B5EF4-FFF2-40B4-BE49-F238E27FC236}">
                <a16:creationId xmlns:a16="http://schemas.microsoft.com/office/drawing/2014/main" id="{B8F35DD3-57B8-37B5-AC27-2D69DF57F3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85225" y="5029200"/>
            <a:ext cx="4699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6090" name="Gruppo">
            <a:extLst>
              <a:ext uri="{FF2B5EF4-FFF2-40B4-BE49-F238E27FC236}">
                <a16:creationId xmlns:a16="http://schemas.microsoft.com/office/drawing/2014/main" id="{3E9518EF-3B0C-E0B5-9C92-826F9BB47A6E}"/>
              </a:ext>
            </a:extLst>
          </p:cNvPr>
          <p:cNvGrpSpPr>
            <a:grpSpLocks/>
          </p:cNvGrpSpPr>
          <p:nvPr/>
        </p:nvGrpSpPr>
        <p:grpSpPr bwMode="auto">
          <a:xfrm>
            <a:off x="8366125" y="1671638"/>
            <a:ext cx="3044825" cy="1981200"/>
            <a:chOff x="0" y="0"/>
            <a:chExt cx="4195549" cy="3082746"/>
          </a:xfrm>
        </p:grpSpPr>
        <p:pic>
          <p:nvPicPr>
            <p:cNvPr id="46104" name="Screen Shot 2014-10-13 at 23.57.46.png" descr="Screen Shot 2014-10-13 at 23.57.46.png">
              <a:extLst>
                <a:ext uri="{FF2B5EF4-FFF2-40B4-BE49-F238E27FC236}">
                  <a16:creationId xmlns:a16="http://schemas.microsoft.com/office/drawing/2014/main" id="{65BF9641-33D4-FBDA-BADF-182AAF84716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" y="0"/>
              <a:ext cx="1353335" cy="28085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46105" name="Screen Shot 2014-10-13 at 23.57.37.png" descr="Screen Shot 2014-10-13 at 23.57.37.png">
              <a:extLst>
                <a:ext uri="{FF2B5EF4-FFF2-40B4-BE49-F238E27FC236}">
                  <a16:creationId xmlns:a16="http://schemas.microsoft.com/office/drawing/2014/main" id="{E1802D6E-BD0C-C747-FE01-967AB5BF1ED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2226" y="192592"/>
              <a:ext cx="1414403" cy="27695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46106" name="Screen Shot 2014-10-13 at 23.57.34.png" descr="Screen Shot 2014-10-13 at 23.57.34.png">
              <a:extLst>
                <a:ext uri="{FF2B5EF4-FFF2-40B4-BE49-F238E27FC236}">
                  <a16:creationId xmlns:a16="http://schemas.microsoft.com/office/drawing/2014/main" id="{72038D79-DDC0-CD51-0206-521CE3F1707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51547" y="355428"/>
              <a:ext cx="1520436" cy="2652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46107" name="Screen Shot 2014-10-13 at 23.57.50.png" descr="Screen Shot 2014-10-13 at 23.57.50.png">
              <a:extLst>
                <a:ext uri="{FF2B5EF4-FFF2-40B4-BE49-F238E27FC236}">
                  <a16:creationId xmlns:a16="http://schemas.microsoft.com/office/drawing/2014/main" id="{E48838CF-3A00-833F-CB72-9F00BB4D479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32057" y="337335"/>
              <a:ext cx="1363493" cy="27454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</p:grpSp>
      <p:sp>
        <p:nvSpPr>
          <p:cNvPr id="46091" name="Rectangle 17">
            <a:extLst>
              <a:ext uri="{FF2B5EF4-FFF2-40B4-BE49-F238E27FC236}">
                <a16:creationId xmlns:a16="http://schemas.microsoft.com/office/drawing/2014/main" id="{3899370B-183F-A3BF-17D4-DD5202E30B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6513" y="2930525"/>
            <a:ext cx="5819776" cy="2236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defTabSz="455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5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5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5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5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5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5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5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5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342900" marR="0" lvl="0" indent="-342900" algn="l" defTabSz="455613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prstClr val="black"/>
              </a:buClr>
              <a:buSzPct val="75000"/>
              <a:buFont typeface="Wingdings" panose="05000000000000000000" pitchFamily="2" charset="2"/>
              <a:buChar char="§"/>
              <a:tabLst/>
              <a:defRPr/>
            </a:pPr>
            <a:r>
              <a:rPr kumimoji="0" lang="it-IT" altLang="it-IT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  <a:sym typeface="Century Gothic" panose="020B0502020202020204" pitchFamily="34" charset="0"/>
              </a:rPr>
              <a:t>ENERGIA IN POCHE CALORIE</a:t>
            </a:r>
          </a:p>
          <a:p>
            <a:pPr marL="342900" marR="0" lvl="0" indent="-342900" algn="l" defTabSz="455613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prstClr val="black"/>
              </a:buClr>
              <a:buSzPct val="75000"/>
              <a:buFont typeface="Wingdings" panose="05000000000000000000" pitchFamily="2" charset="2"/>
              <a:buChar char="§"/>
              <a:tabLst/>
              <a:defRPr/>
            </a:pPr>
            <a:r>
              <a:rPr kumimoji="0" lang="it-IT" altLang="it-IT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  <a:sym typeface="Century Gothic" panose="020B0502020202020204" pitchFamily="34" charset="0"/>
              </a:rPr>
              <a:t>BEVANDA TONICO STIMOLANTE </a:t>
            </a:r>
          </a:p>
          <a:p>
            <a:pPr marL="342900" marR="0" lvl="0" indent="-342900" algn="l" defTabSz="455613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prstClr val="black"/>
              </a:buClr>
              <a:buSzPct val="75000"/>
              <a:buFont typeface="Wingdings" panose="05000000000000000000" pitchFamily="2" charset="2"/>
              <a:buChar char="§"/>
              <a:tabLst/>
              <a:defRPr/>
            </a:pPr>
            <a:r>
              <a:rPr kumimoji="0" lang="it-IT" altLang="it-IT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  <a:sym typeface="Century Gothic" panose="020B0502020202020204" pitchFamily="34" charset="0"/>
              </a:rPr>
              <a:t>DRENA E DISINTOSSICA</a:t>
            </a:r>
          </a:p>
          <a:p>
            <a:pPr marL="342900" marR="0" lvl="0" indent="-342900" algn="l" defTabSz="455613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prstClr val="black"/>
              </a:buClr>
              <a:buSzPct val="75000"/>
              <a:buFont typeface="Wingdings" panose="05000000000000000000" pitchFamily="2" charset="2"/>
              <a:buChar char="§"/>
              <a:tabLst/>
              <a:defRPr/>
            </a:pPr>
            <a:r>
              <a:rPr kumimoji="0" lang="it-IT" altLang="it-IT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  <a:sym typeface="Century Gothic" panose="020B0502020202020204" pitchFamily="34" charset="0"/>
              </a:rPr>
              <a:t>AIUTA A BRUCIARE I GRASSI</a:t>
            </a:r>
          </a:p>
        </p:txBody>
      </p:sp>
      <p:sp>
        <p:nvSpPr>
          <p:cNvPr id="46092" name="Rectangle 11">
            <a:extLst>
              <a:ext uri="{FF2B5EF4-FFF2-40B4-BE49-F238E27FC236}">
                <a16:creationId xmlns:a16="http://schemas.microsoft.com/office/drawing/2014/main" id="{1C3F988E-29B2-C68C-83BB-13F5F76642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638" y="2338388"/>
            <a:ext cx="62372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800" b="1" i="0" u="none" strike="noStrike" kern="1200" cap="none" spc="0" normalizeH="0" baseline="0" noProof="0">
                <a:ln>
                  <a:noFill/>
                </a:ln>
                <a:solidFill>
                  <a:srgbClr val="009346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2. INFUSO A BASE DI ERBE</a:t>
            </a:r>
            <a:endParaRPr kumimoji="0" lang="es-419" altLang="it-IT" sz="2800" b="1" i="0" u="none" strike="noStrike" kern="1200" cap="none" spc="0" normalizeH="0" baseline="0" noProof="0">
              <a:ln>
                <a:noFill/>
              </a:ln>
              <a:solidFill>
                <a:srgbClr val="009346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pic>
        <p:nvPicPr>
          <p:cNvPr id="46093" name="image244.png" descr="image244.png">
            <a:extLst>
              <a:ext uri="{FF2B5EF4-FFF2-40B4-BE49-F238E27FC236}">
                <a16:creationId xmlns:a16="http://schemas.microsoft.com/office/drawing/2014/main" id="{ED5D524E-94F2-1CF1-8D94-AFE47B54EB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71763" y="5745163"/>
            <a:ext cx="1201737" cy="979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46094" name="image245.png" descr="image245.png">
            <a:extLst>
              <a:ext uri="{FF2B5EF4-FFF2-40B4-BE49-F238E27FC236}">
                <a16:creationId xmlns:a16="http://schemas.microsoft.com/office/drawing/2014/main" id="{3D5BB790-02E7-647C-6088-E05A966C5C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14813" y="5768975"/>
            <a:ext cx="1200150" cy="81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46095" name="image247.png" descr="image247.png">
            <a:extLst>
              <a:ext uri="{FF2B5EF4-FFF2-40B4-BE49-F238E27FC236}">
                <a16:creationId xmlns:a16="http://schemas.microsoft.com/office/drawing/2014/main" id="{943BE176-819E-FD5E-7AEC-870C726D03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27713" y="5673725"/>
            <a:ext cx="1111250" cy="950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46096" name="image246.png" descr="image246.png">
            <a:extLst>
              <a:ext uri="{FF2B5EF4-FFF2-40B4-BE49-F238E27FC236}">
                <a16:creationId xmlns:a16="http://schemas.microsoft.com/office/drawing/2014/main" id="{0B71F376-9CD2-60E7-0C87-810A695773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12013" y="5664200"/>
            <a:ext cx="1217612" cy="950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40" name="Rectangle 1">
            <a:extLst>
              <a:ext uri="{FF2B5EF4-FFF2-40B4-BE49-F238E27FC236}">
                <a16:creationId xmlns:a16="http://schemas.microsoft.com/office/drawing/2014/main" id="{88BECD36-CEF9-CC8C-B9C1-E151BA4A86AE}"/>
              </a:ext>
            </a:extLst>
          </p:cNvPr>
          <p:cNvSpPr/>
          <p:nvPr/>
        </p:nvSpPr>
        <p:spPr>
          <a:xfrm>
            <a:off x="152400" y="755650"/>
            <a:ext cx="11887200" cy="519113"/>
          </a:xfrm>
          <a:prstGeom prst="rect">
            <a:avLst/>
          </a:prstGeom>
          <a:solidFill>
            <a:schemeClr val="bg1">
              <a:lumMod val="95000"/>
            </a:schemeClr>
          </a:solidFill>
          <a:ln w="57150">
            <a:solidFill>
              <a:srgbClr val="7BC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1° PILASTRO: LA COLAZIONE</a:t>
            </a:r>
          </a:p>
        </p:txBody>
      </p:sp>
      <p:sp>
        <p:nvSpPr>
          <p:cNvPr id="46098" name="CasellaDiTesto 40">
            <a:extLst>
              <a:ext uri="{FF2B5EF4-FFF2-40B4-BE49-F238E27FC236}">
                <a16:creationId xmlns:a16="http://schemas.microsoft.com/office/drawing/2014/main" id="{CC1CBA64-DCF1-7AAB-A5E2-FEF88FD724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31050" y="5319713"/>
            <a:ext cx="12985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it-IT" sz="1800" b="1" i="1" u="none" strike="noStrike" kern="1200" cap="none" spc="0" normalizeH="0" baseline="0" noProof="0">
                <a:ln>
                  <a:noFill/>
                </a:ln>
                <a:solidFill>
                  <a:srgbClr val="009346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  <a:sym typeface="Arial" panose="020B0604020202020204" pitchFamily="34" charset="0"/>
              </a:rPr>
              <a:t>Naturale</a:t>
            </a:r>
            <a:endParaRPr kumimoji="0" lang="it-IT" altLang="it-IT" sz="1800" b="0" i="0" u="none" strike="noStrike" kern="1200" cap="none" spc="0" normalizeH="0" baseline="0" noProof="0">
              <a:ln>
                <a:noFill/>
              </a:ln>
              <a:solidFill>
                <a:srgbClr val="009346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46099" name="CasellaDiTesto 41">
            <a:extLst>
              <a:ext uri="{FF2B5EF4-FFF2-40B4-BE49-F238E27FC236}">
                <a16:creationId xmlns:a16="http://schemas.microsoft.com/office/drawing/2014/main" id="{46DF9704-97D7-1FE1-EC16-1D3F561B92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52713" y="5330825"/>
            <a:ext cx="12985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it-IT" sz="1800" b="1" i="1" u="none" strike="noStrike" kern="1200" cap="none" spc="0" normalizeH="0" baseline="0" noProof="0" dirty="0">
                <a:ln>
                  <a:noFill/>
                </a:ln>
                <a:solidFill>
                  <a:srgbClr val="009346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  <a:sym typeface="Arial" panose="020B0604020202020204" pitchFamily="34" charset="0"/>
              </a:rPr>
              <a:t>Limone </a:t>
            </a:r>
            <a:endParaRPr kumimoji="0" lang="it-IT" altLang="it-IT" sz="1800" b="0" i="0" u="none" strike="noStrike" kern="1200" cap="none" spc="0" normalizeH="0" baseline="0" noProof="0" dirty="0">
              <a:ln>
                <a:noFill/>
              </a:ln>
              <a:solidFill>
                <a:srgbClr val="009346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46100" name="CasellaDiTesto 42">
            <a:extLst>
              <a:ext uri="{FF2B5EF4-FFF2-40B4-BE49-F238E27FC236}">
                <a16:creationId xmlns:a16="http://schemas.microsoft.com/office/drawing/2014/main" id="{AF7C722C-4F14-55BF-3242-6B37BFB4B0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4813" y="5330825"/>
            <a:ext cx="12985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it-IT" sz="1800" b="1" i="1" u="none" strike="noStrike" kern="1200" cap="none" spc="0" normalizeH="0" baseline="0" noProof="0">
                <a:ln>
                  <a:noFill/>
                </a:ln>
                <a:solidFill>
                  <a:srgbClr val="009346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  <a:sym typeface="Arial" panose="020B0604020202020204" pitchFamily="34" charset="0"/>
              </a:rPr>
              <a:t>Pesca</a:t>
            </a:r>
            <a:endParaRPr kumimoji="0" lang="it-IT" altLang="it-IT" sz="1800" b="0" i="0" u="none" strike="noStrike" kern="1200" cap="none" spc="0" normalizeH="0" baseline="0" noProof="0">
              <a:ln>
                <a:noFill/>
              </a:ln>
              <a:solidFill>
                <a:srgbClr val="009346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46101" name="CasellaDiTesto 43">
            <a:extLst>
              <a:ext uri="{FF2B5EF4-FFF2-40B4-BE49-F238E27FC236}">
                <a16:creationId xmlns:a16="http://schemas.microsoft.com/office/drawing/2014/main" id="{B5BF3CFF-6A2B-E089-92CC-FE14CCDBF5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29288" y="5330825"/>
            <a:ext cx="12985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it-IT" sz="1800" b="1" i="1" u="none" strike="noStrike" kern="1200" cap="none" spc="0" normalizeH="0" baseline="0" noProof="0">
                <a:ln>
                  <a:noFill/>
                </a:ln>
                <a:solidFill>
                  <a:srgbClr val="009346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  <a:sym typeface="Arial" panose="020B0604020202020204" pitchFamily="34" charset="0"/>
              </a:rPr>
              <a:t>Lampone</a:t>
            </a:r>
            <a:endParaRPr kumimoji="0" lang="it-IT" altLang="it-IT" sz="1800" b="0" i="0" u="none" strike="noStrike" kern="1200" cap="none" spc="0" normalizeH="0" baseline="0" noProof="0">
              <a:ln>
                <a:noFill/>
              </a:ln>
              <a:solidFill>
                <a:srgbClr val="009346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pic>
        <p:nvPicPr>
          <p:cNvPr id="46102" name="Picture 4">
            <a:extLst>
              <a:ext uri="{FF2B5EF4-FFF2-40B4-BE49-F238E27FC236}">
                <a16:creationId xmlns:a16="http://schemas.microsoft.com/office/drawing/2014/main" id="{6A4458F5-419D-C725-5EB3-C534CB0751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76800" y="3019425"/>
            <a:ext cx="2127250" cy="154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103" name="Immagine 1" descr="Immagine che contiene testo, Carattere, logo, bianco&#10;&#10;Descrizione generata automaticamente">
            <a:extLst>
              <a:ext uri="{FF2B5EF4-FFF2-40B4-BE49-F238E27FC236}">
                <a16:creationId xmlns:a16="http://schemas.microsoft.com/office/drawing/2014/main" id="{F2CC64A0-0441-A153-DA7D-772EED9C2A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52000" y="6257925"/>
            <a:ext cx="2540000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D22D11A2-6FC7-0F5B-2D62-0430110B2DFA}"/>
              </a:ext>
            </a:extLst>
          </p:cNvPr>
          <p:cNvPicPr>
            <a:picLocks noChangeAspect="1"/>
          </p:cNvPicPr>
          <p:nvPr/>
        </p:nvPicPr>
        <p:blipFill>
          <a:blip r:embed="rId14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5507" y="5576079"/>
            <a:ext cx="1244599" cy="1244599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486420BE-15BE-1B8A-40FF-002FC13C96A5}"/>
              </a:ext>
            </a:extLst>
          </p:cNvPr>
          <p:cNvPicPr>
            <a:picLocks noChangeAspect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63707" y="5404741"/>
            <a:ext cx="1526284" cy="1526284"/>
          </a:xfrm>
          <a:prstGeom prst="rect">
            <a:avLst/>
          </a:prstGeom>
        </p:spPr>
      </p:pic>
      <p:sp>
        <p:nvSpPr>
          <p:cNvPr id="7" name="CasellaDiTesto 41">
            <a:extLst>
              <a:ext uri="{FF2B5EF4-FFF2-40B4-BE49-F238E27FC236}">
                <a16:creationId xmlns:a16="http://schemas.microsoft.com/office/drawing/2014/main" id="{FD106FD6-37BF-D61C-5CB5-EDACFCBB72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187" y="5147327"/>
            <a:ext cx="202992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it-IT" sz="1800" b="1" i="1" u="none" strike="noStrike" kern="1200" cap="none" spc="0" normalizeH="0" baseline="0" noProof="0" dirty="0" err="1">
                <a:ln>
                  <a:noFill/>
                </a:ln>
                <a:solidFill>
                  <a:srgbClr val="009346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  <a:sym typeface="Arial" panose="020B0604020202020204" pitchFamily="34" charset="0"/>
              </a:rPr>
              <a:t>Dragonfruit</a:t>
            </a:r>
            <a:r>
              <a:rPr kumimoji="0" lang="en-US" altLang="it-IT" sz="1800" b="1" i="1" u="none" strike="noStrike" kern="1200" cap="none" spc="0" normalizeH="0" baseline="0" noProof="0" dirty="0">
                <a:ln>
                  <a:noFill/>
                </a:ln>
                <a:solidFill>
                  <a:srgbClr val="009346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  <a:sym typeface="Arial" panose="020B0604020202020204" pitchFamily="34" charset="0"/>
              </a:rPr>
              <a:t> e Mango</a:t>
            </a:r>
            <a:endParaRPr kumimoji="0" lang="it-IT" altLang="it-IT" sz="1800" b="0" i="0" u="none" strike="noStrike" kern="1200" cap="none" spc="0" normalizeH="0" baseline="0" noProof="0" dirty="0">
              <a:ln>
                <a:noFill/>
              </a:ln>
              <a:solidFill>
                <a:srgbClr val="009346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Graphic 4">
            <a:extLst>
              <a:ext uri="{FF2B5EF4-FFF2-40B4-BE49-F238E27FC236}">
                <a16:creationId xmlns:a16="http://schemas.microsoft.com/office/drawing/2014/main" id="{F09A13DF-F014-4C13-BB8F-CFFBDCE808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02225" y="727075"/>
            <a:ext cx="7124700" cy="620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07" name="Rectangle 5">
            <a:extLst>
              <a:ext uri="{FF2B5EF4-FFF2-40B4-BE49-F238E27FC236}">
                <a16:creationId xmlns:a16="http://schemas.microsoft.com/office/drawing/2014/main" id="{852FDCB5-D3EB-1B86-806B-DFF22E0E9A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98800" y="1422400"/>
            <a:ext cx="1728788" cy="584200"/>
          </a:xfrm>
          <a:prstGeom prst="rect">
            <a:avLst/>
          </a:prstGeom>
          <a:solidFill>
            <a:srgbClr val="00934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3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NUTRIRE</a:t>
            </a:r>
            <a:endParaRPr kumimoji="0" lang="es-419" altLang="it-IT" sz="3200" b="1" i="0" u="sng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47108" name="CasellaDiTesto 2">
            <a:extLst>
              <a:ext uri="{FF2B5EF4-FFF2-40B4-BE49-F238E27FC236}">
                <a16:creationId xmlns:a16="http://schemas.microsoft.com/office/drawing/2014/main" id="{BB2558CA-DA61-9153-C0AF-1B12889B9A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3" y="1501775"/>
            <a:ext cx="2354262" cy="461963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7600"/>
              </a:buClr>
              <a:buSzTx/>
              <a:buFontTx/>
              <a:buNone/>
              <a:tabLst/>
              <a:defRPr/>
            </a:pPr>
            <a:r>
              <a:rPr kumimoji="0" lang="it-IT" altLang="it-IT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AFFAMATO?</a:t>
            </a:r>
          </a:p>
        </p:txBody>
      </p: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F7751D5C-2775-47A1-5320-2D585EAC0A7E}"/>
              </a:ext>
            </a:extLst>
          </p:cNvPr>
          <p:cNvSpPr txBox="1"/>
          <p:nvPr/>
        </p:nvSpPr>
        <p:spPr>
          <a:xfrm>
            <a:off x="1851025" y="130175"/>
            <a:ext cx="8247063" cy="52228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Century Gothic" charset="0"/>
                <a:cs typeface="Arial" panose="020B0604020202020204" pitchFamily="34" charset="0"/>
              </a:rPr>
              <a:t>3. SOLUZIONE HERBALIFE</a:t>
            </a:r>
          </a:p>
        </p:txBody>
      </p:sp>
      <p:sp>
        <p:nvSpPr>
          <p:cNvPr id="35" name="Rectangle 11">
            <a:extLst>
              <a:ext uri="{FF2B5EF4-FFF2-40B4-BE49-F238E27FC236}">
                <a16:creationId xmlns:a16="http://schemas.microsoft.com/office/drawing/2014/main" id="{E806E50F-6987-F649-F6DB-DA3F8519C964}"/>
              </a:ext>
            </a:extLst>
          </p:cNvPr>
          <p:cNvSpPr/>
          <p:nvPr/>
        </p:nvSpPr>
        <p:spPr>
          <a:xfrm>
            <a:off x="146985" y="2125469"/>
            <a:ext cx="6238279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/>
            </a:pP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srgbClr val="009346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3. FRULLATO NUTRIZIONALE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/>
            </a:pP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srgbClr val="009346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   </a:t>
            </a: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srgbClr val="009346"/>
                </a:solidFill>
                <a:effectLst/>
                <a:highlight>
                  <a:srgbClr val="FFFF00"/>
                </a:highlight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FORMULA 1</a:t>
            </a:r>
            <a:endParaRPr kumimoji="0" lang="es-419" sz="2800" b="1" i="0" u="none" strike="noStrike" kern="1200" cap="none" spc="0" normalizeH="0" baseline="0" noProof="0" dirty="0">
              <a:ln>
                <a:noFill/>
              </a:ln>
              <a:solidFill>
                <a:srgbClr val="009346"/>
              </a:solidFill>
              <a:effectLst/>
              <a:highlight>
                <a:srgbClr val="FFFF00"/>
              </a:highlight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42" name="3 GUSTI">
            <a:extLst>
              <a:ext uri="{FF2B5EF4-FFF2-40B4-BE49-F238E27FC236}">
                <a16:creationId xmlns:a16="http://schemas.microsoft.com/office/drawing/2014/main" id="{A198CBEC-695F-D12B-078F-7F762C87F180}"/>
              </a:ext>
            </a:extLst>
          </p:cNvPr>
          <p:cNvSpPr txBox="1"/>
          <p:nvPr/>
        </p:nvSpPr>
        <p:spPr>
          <a:xfrm>
            <a:off x="533400" y="5935663"/>
            <a:ext cx="7980363" cy="80803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34289" tIns="34289" rIns="34289" bIns="34289" anchor="ctr">
            <a:spAutoFit/>
          </a:bodyPr>
          <a:lstStyle>
            <a:lvl1pPr defTabSz="650005">
              <a:defRPr sz="5600" b="1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 marL="0" marR="0" lvl="0" indent="0" algn="ctr" defTabSz="6500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/>
                <a:sym typeface="Century Gothic"/>
              </a:rPr>
              <a:t>Vaniglia, Cioccolato Delight, Biscotto Croccante, Caffellatte,</a:t>
            </a:r>
            <a:br>
              <a:rPr kumimoji="0" lang="it-IT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/>
                <a:sym typeface="Century Gothic"/>
              </a:rPr>
            </a:br>
            <a:r>
              <a:rPr kumimoji="0" lang="it-IT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/>
                <a:sym typeface="Century Gothic"/>
              </a:rPr>
              <a:t>Menta e Cioccolato, Banana Cream, Fragola, Cioccolato Dubai, </a:t>
            </a:r>
            <a:br>
              <a:rPr kumimoji="0" lang="it-IT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/>
                <a:sym typeface="Century Gothic"/>
              </a:rPr>
            </a:br>
            <a:r>
              <a:rPr kumimoji="0" lang="it-IT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/>
                <a:sym typeface="Century Gothic"/>
              </a:rPr>
              <a:t>Lampone e Cioccolato  Bianco Free</a:t>
            </a:r>
            <a:endParaRPr kumimoji="0" sz="16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entury Gothic"/>
              <a:sym typeface="Century Gothic"/>
            </a:endParaRPr>
          </a:p>
        </p:txBody>
      </p:sp>
      <p:pic>
        <p:nvPicPr>
          <p:cNvPr id="17" name="Picture 62" descr="Picture 62">
            <a:extLst>
              <a:ext uri="{FF2B5EF4-FFF2-40B4-BE49-F238E27FC236}">
                <a16:creationId xmlns:a16="http://schemas.microsoft.com/office/drawing/2014/main" id="{BE677A30-CFBC-CA3D-0E9A-97E1065F33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61463" y="1420813"/>
            <a:ext cx="1665287" cy="2768600"/>
          </a:xfrm>
          <a:prstGeom prst="rect">
            <a:avLst/>
          </a:prstGeom>
          <a:ln w="12700" cap="flat">
            <a:noFill/>
            <a:miter lim="400000"/>
          </a:ln>
          <a:effectLst>
            <a:outerShdw blurRad="50800" dist="38100" dir="5400000" rotWithShape="0">
              <a:srgbClr val="000000">
                <a:alpha val="40000"/>
              </a:srgbClr>
            </a:outerShdw>
          </a:effectLst>
        </p:spPr>
      </p:pic>
      <p:sp>
        <p:nvSpPr>
          <p:cNvPr id="47113" name="3 TAPPINI">
            <a:extLst>
              <a:ext uri="{FF2B5EF4-FFF2-40B4-BE49-F238E27FC236}">
                <a16:creationId xmlns:a16="http://schemas.microsoft.com/office/drawing/2014/main" id="{4871619E-26CD-725A-86C0-E3AA04C59B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21800" y="5210175"/>
            <a:ext cx="2938463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34289" tIns="34289" rIns="34289" bIns="34289" anchor="ctr">
            <a:spAutoFit/>
          </a:bodyPr>
          <a:lstStyle>
            <a:lvl1pPr defTabSz="649288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6492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6492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6492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6492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492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492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492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492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6492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33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  <a:sym typeface="Century Gothic" panose="020B0502020202020204" pitchFamily="34" charset="0"/>
              </a:rPr>
              <a:t>2 CUCCHIAI</a:t>
            </a:r>
          </a:p>
        </p:txBody>
      </p:sp>
      <p:sp>
        <p:nvSpPr>
          <p:cNvPr id="47114" name="3 GUSTI">
            <a:extLst>
              <a:ext uri="{FF2B5EF4-FFF2-40B4-BE49-F238E27FC236}">
                <a16:creationId xmlns:a16="http://schemas.microsoft.com/office/drawing/2014/main" id="{9DFBAA5B-FEC9-E4F9-530F-09B00A1058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07525" y="4275138"/>
            <a:ext cx="2935288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34289" tIns="34289" rIns="34289" bIns="34289" anchor="ctr">
            <a:spAutoFit/>
          </a:bodyPr>
          <a:lstStyle>
            <a:lvl1pPr defTabSz="649288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6492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6492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6492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6492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492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492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492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492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6492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33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  <a:sym typeface="Century Gothic" panose="020B0502020202020204" pitchFamily="34" charset="0"/>
              </a:rPr>
              <a:t>11 GUSTI</a:t>
            </a:r>
          </a:p>
        </p:txBody>
      </p:sp>
      <p:pic>
        <p:nvPicPr>
          <p:cNvPr id="47115" name="Gráfico 12" descr="Marca de verificación">
            <a:extLst>
              <a:ext uri="{FF2B5EF4-FFF2-40B4-BE49-F238E27FC236}">
                <a16:creationId xmlns:a16="http://schemas.microsoft.com/office/drawing/2014/main" id="{FF703EE3-4E90-5DF8-1D8B-7E62F43F52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85225" y="4337050"/>
            <a:ext cx="4699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16" name="Gráfico 12" descr="Marca de verificación">
            <a:extLst>
              <a:ext uri="{FF2B5EF4-FFF2-40B4-BE49-F238E27FC236}">
                <a16:creationId xmlns:a16="http://schemas.microsoft.com/office/drawing/2014/main" id="{44D47355-0030-4844-5835-625C11E6BF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37600" y="5264150"/>
            <a:ext cx="4699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Rectangle 1">
            <a:extLst>
              <a:ext uri="{FF2B5EF4-FFF2-40B4-BE49-F238E27FC236}">
                <a16:creationId xmlns:a16="http://schemas.microsoft.com/office/drawing/2014/main" id="{86F6565F-70B4-D5DA-B0F2-38A5CFDD10F9}"/>
              </a:ext>
            </a:extLst>
          </p:cNvPr>
          <p:cNvSpPr/>
          <p:nvPr/>
        </p:nvSpPr>
        <p:spPr>
          <a:xfrm>
            <a:off x="152400" y="755650"/>
            <a:ext cx="11887200" cy="519113"/>
          </a:xfrm>
          <a:prstGeom prst="rect">
            <a:avLst/>
          </a:prstGeom>
          <a:solidFill>
            <a:schemeClr val="bg1">
              <a:lumMod val="95000"/>
            </a:schemeClr>
          </a:solidFill>
          <a:ln w="57150">
            <a:solidFill>
              <a:srgbClr val="7BC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1° PILASTRO: LA COLAZIONE</a:t>
            </a:r>
          </a:p>
        </p:txBody>
      </p:sp>
      <p:sp>
        <p:nvSpPr>
          <p:cNvPr id="47118" name="CasellaDiTesto 32">
            <a:extLst>
              <a:ext uri="{FF2B5EF4-FFF2-40B4-BE49-F238E27FC236}">
                <a16:creationId xmlns:a16="http://schemas.microsoft.com/office/drawing/2014/main" id="{7D61D335-53AD-6EDF-0F9A-7C268B0B13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" y="3125788"/>
            <a:ext cx="6934200" cy="267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defTabSz="455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5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5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5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5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5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5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5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5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342900" marR="0" lvl="0" indent="-342900" algn="l" defTabSz="455613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prstClr val="black"/>
              </a:buClr>
              <a:buSzPct val="75000"/>
              <a:buFont typeface="Wingdings" panose="05000000000000000000" pitchFamily="2" charset="2"/>
              <a:buChar char="§"/>
              <a:tabLst/>
              <a:defRPr/>
            </a:pPr>
            <a:r>
              <a:rPr kumimoji="0" lang="it-IT" altLang="it-IT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  <a:sym typeface="Century Gothic" panose="020B0502020202020204" pitchFamily="34" charset="0"/>
              </a:rPr>
              <a:t>PASTO COMPLETO in solo 200 Kcal ca.</a:t>
            </a:r>
            <a:endParaRPr kumimoji="0" lang="it-IT" altLang="it-IT" sz="2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Century Gothic" panose="020B0502020202020204" pitchFamily="34" charset="0"/>
              <a:cs typeface="Century Gothic" panose="020B0502020202020204" pitchFamily="34" charset="0"/>
              <a:sym typeface="Century Gothic" panose="020B0502020202020204" pitchFamily="34" charset="0"/>
            </a:endParaRPr>
          </a:p>
          <a:p>
            <a:pPr marL="342900" marR="0" lvl="0" indent="-342900" algn="l" defTabSz="455613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prstClr val="black"/>
              </a:buClr>
              <a:buSzPct val="75000"/>
              <a:buFont typeface="Wingdings" panose="05000000000000000000" pitchFamily="2" charset="2"/>
              <a:buChar char="§"/>
              <a:tabLst/>
              <a:defRPr/>
            </a:pPr>
            <a:r>
              <a:rPr kumimoji="0" lang="it-IT" altLang="it-IT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  <a:sym typeface="Century Gothic" panose="020B0502020202020204" pitchFamily="34" charset="0"/>
              </a:rPr>
              <a:t>FORNISCE TUTTI I NUTRIENTI ESSENZIALI:</a:t>
            </a:r>
            <a:br>
              <a:rPr kumimoji="0" lang="it-IT" altLang="it-IT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  <a:sym typeface="Century Gothic" panose="020B0502020202020204" pitchFamily="34" charset="0"/>
              </a:rPr>
            </a:br>
            <a:r>
              <a:rPr kumimoji="0" lang="it-IT" altLang="it-IT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  <a:sym typeface="Century Gothic" panose="020B0502020202020204" pitchFamily="34" charset="0"/>
              </a:rPr>
              <a:t>Proteine sane, fibre, vitamine, minerali, carboidrati, grassi «buoni»</a:t>
            </a:r>
          </a:p>
          <a:p>
            <a:pPr marL="342900" marR="0" lvl="0" indent="-342900" algn="l" defTabSz="455613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prstClr val="black"/>
              </a:buClr>
              <a:buSzPct val="75000"/>
              <a:buFont typeface="Wingdings" panose="05000000000000000000" pitchFamily="2" charset="2"/>
              <a:buChar char="§"/>
              <a:tabLst/>
              <a:defRPr/>
            </a:pPr>
            <a:r>
              <a:rPr kumimoji="0" lang="it-IT" altLang="it-IT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  <a:sym typeface="Century Gothic" panose="020B0502020202020204" pitchFamily="34" charset="0"/>
              </a:rPr>
              <a:t>DA ENERGIA IN MODO CONTINUO E COSTANTE</a:t>
            </a:r>
          </a:p>
          <a:p>
            <a:pPr marL="342900" marR="0" lvl="0" indent="-342900" algn="l" defTabSz="455613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prstClr val="black"/>
              </a:buClr>
              <a:buSzPct val="75000"/>
              <a:buFont typeface="Wingdings" panose="05000000000000000000" pitchFamily="2" charset="2"/>
              <a:buChar char="§"/>
              <a:tabLst/>
              <a:defRPr/>
            </a:pPr>
            <a:r>
              <a:rPr kumimoji="0" lang="it-IT" altLang="it-IT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  <a:sym typeface="Century Gothic" panose="020B0502020202020204" pitchFamily="34" charset="0"/>
              </a:rPr>
              <a:t>SAZIA</a:t>
            </a:r>
          </a:p>
          <a:p>
            <a:pPr marL="342900" marR="0" lvl="0" indent="-342900" algn="l" defTabSz="455613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prstClr val="black"/>
              </a:buClr>
              <a:buSzPct val="75000"/>
              <a:buFont typeface="Wingdings" panose="05000000000000000000" pitchFamily="2" charset="2"/>
              <a:buChar char="§"/>
              <a:tabLst/>
              <a:defRPr/>
            </a:pPr>
            <a:r>
              <a:rPr kumimoji="0" lang="it-IT" altLang="it-IT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  <a:sym typeface="Century Gothic" panose="020B0502020202020204" pitchFamily="34" charset="0"/>
              </a:rPr>
              <a:t>FACILE E VELOCE DA PREPARARE</a:t>
            </a:r>
          </a:p>
          <a:p>
            <a:pPr marL="342900" marR="0" lvl="0" indent="-342900" algn="l" defTabSz="455613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prstClr val="black"/>
              </a:buClr>
              <a:buSzPct val="75000"/>
              <a:buFont typeface="Wingdings" panose="05000000000000000000" pitchFamily="2" charset="2"/>
              <a:buChar char="§"/>
              <a:tabLst/>
              <a:defRPr/>
            </a:pPr>
            <a:r>
              <a:rPr kumimoji="0" lang="it-IT" altLang="it-IT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  <a:sym typeface="Century Gothic" panose="020B0502020202020204" pitchFamily="34" charset="0"/>
              </a:rPr>
              <a:t>GUSTOSO</a:t>
            </a:r>
          </a:p>
        </p:txBody>
      </p:sp>
      <p:pic>
        <p:nvPicPr>
          <p:cNvPr id="47119" name="Formula1.png" descr="Formula1.png">
            <a:extLst>
              <a:ext uri="{FF2B5EF4-FFF2-40B4-BE49-F238E27FC236}">
                <a16:creationId xmlns:a16="http://schemas.microsoft.com/office/drawing/2014/main" id="{C84E0823-B21D-5D8B-5560-ECE144F9A4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08750" y="2339975"/>
            <a:ext cx="1592263" cy="284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grpSp>
        <p:nvGrpSpPr>
          <p:cNvPr id="47120" name="Group 2750">
            <a:extLst>
              <a:ext uri="{FF2B5EF4-FFF2-40B4-BE49-F238E27FC236}">
                <a16:creationId xmlns:a16="http://schemas.microsoft.com/office/drawing/2014/main" id="{80D0D6B5-822E-227B-EE15-9B5D349BE445}"/>
              </a:ext>
            </a:extLst>
          </p:cNvPr>
          <p:cNvGrpSpPr>
            <a:grpSpLocks/>
          </p:cNvGrpSpPr>
          <p:nvPr/>
        </p:nvGrpSpPr>
        <p:grpSpPr bwMode="auto">
          <a:xfrm>
            <a:off x="5334000" y="1377950"/>
            <a:ext cx="1851025" cy="1362075"/>
            <a:chOff x="193594" y="35916"/>
            <a:chExt cx="4175998" cy="3600895"/>
          </a:xfrm>
        </p:grpSpPr>
        <p:sp>
          <p:nvSpPr>
            <p:cNvPr id="38" name="Shape 2747">
              <a:extLst>
                <a:ext uri="{FF2B5EF4-FFF2-40B4-BE49-F238E27FC236}">
                  <a16:creationId xmlns:a16="http://schemas.microsoft.com/office/drawing/2014/main" id="{BBD3872D-39D6-837D-3403-82BCF25EB789}"/>
                </a:ext>
              </a:extLst>
            </p:cNvPr>
            <p:cNvSpPr/>
            <p:nvPr/>
          </p:nvSpPr>
          <p:spPr>
            <a:xfrm>
              <a:off x="193594" y="35916"/>
              <a:ext cx="4175998" cy="3600895"/>
            </a:xfrm>
            <a:prstGeom prst="roundRect">
              <a:avLst>
                <a:gd name="adj" fmla="val 16667"/>
              </a:avLst>
            </a:prstGeom>
            <a:noFill/>
            <a:ln w="38100" cap="flat">
              <a:solidFill>
                <a:srgbClr val="008000"/>
              </a:solidFill>
              <a:prstDash val="solid"/>
              <a:miter lim="800000"/>
            </a:ln>
            <a:effectLst/>
          </p:spPr>
          <p:txBody>
            <a:bodyPr lIns="45719" tIns="45719" rIns="45719" bIns="45719" anchor="ctr"/>
            <a:lstStyle/>
            <a:p>
              <a:pPr marL="0" marR="0" lvl="0" indent="0" algn="ctr" defTabSz="121872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2400">
                  <a:solidFill>
                    <a:srgbClr val="FFFFFF"/>
                  </a:solidFill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  <a:sym typeface="Century Gothic"/>
              </a:endParaRPr>
            </a:p>
          </p:txBody>
        </p:sp>
        <p:pic>
          <p:nvPicPr>
            <p:cNvPr id="39" name="image246.png">
              <a:extLst>
                <a:ext uri="{FF2B5EF4-FFF2-40B4-BE49-F238E27FC236}">
                  <a16:creationId xmlns:a16="http://schemas.microsoft.com/office/drawing/2014/main" id="{9E620DC9-150D-7806-C703-CEA4440F150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95920" y="212184"/>
              <a:ext cx="1787154" cy="3281935"/>
            </a:xfrm>
            <a:prstGeom prst="rect">
              <a:avLst/>
            </a:prstGeom>
            <a:ln w="12700" cap="flat">
              <a:noFill/>
              <a:miter lim="400000"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</p:spPr>
        </p:pic>
        <p:pic>
          <p:nvPicPr>
            <p:cNvPr id="43" name="image247.png" descr="Screen Shot 2014-10-14 at 00.09.30.png">
              <a:extLst>
                <a:ext uri="{FF2B5EF4-FFF2-40B4-BE49-F238E27FC236}">
                  <a16:creationId xmlns:a16="http://schemas.microsoft.com/office/drawing/2014/main" id="{718A16CC-85BB-9B23-0480-08CD3BF7D0B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72668" y="174413"/>
              <a:ext cx="1751342" cy="3202193"/>
            </a:xfrm>
            <a:prstGeom prst="rect">
              <a:avLst/>
            </a:prstGeom>
            <a:ln w="12700" cap="flat">
              <a:noFill/>
              <a:miter lim="400000"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</p:spPr>
        </p:pic>
      </p:grpSp>
      <p:pic>
        <p:nvPicPr>
          <p:cNvPr id="47121" name="Immagine 1" descr="Immagine che contiene testo, Carattere, logo, bianco&#10;&#10;Descrizione generata automaticamente">
            <a:extLst>
              <a:ext uri="{FF2B5EF4-FFF2-40B4-BE49-F238E27FC236}">
                <a16:creationId xmlns:a16="http://schemas.microsoft.com/office/drawing/2014/main" id="{5E170A31-11C8-6156-B211-F9EAEBE981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52000" y="6257925"/>
            <a:ext cx="2540000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Graphic 4">
            <a:extLst>
              <a:ext uri="{FF2B5EF4-FFF2-40B4-BE49-F238E27FC236}">
                <a16:creationId xmlns:a16="http://schemas.microsoft.com/office/drawing/2014/main" id="{A415142A-4DA8-0F3F-C570-F2FF310C69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02225" y="727075"/>
            <a:ext cx="7124700" cy="620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1" name="Rectangle 5">
            <a:extLst>
              <a:ext uri="{FF2B5EF4-FFF2-40B4-BE49-F238E27FC236}">
                <a16:creationId xmlns:a16="http://schemas.microsoft.com/office/drawing/2014/main" id="{670CC23C-0908-6292-880D-290CB66B73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98800" y="1422400"/>
            <a:ext cx="1728788" cy="584200"/>
          </a:xfrm>
          <a:prstGeom prst="rect">
            <a:avLst/>
          </a:prstGeom>
          <a:solidFill>
            <a:srgbClr val="00934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32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NUTRIRE</a:t>
            </a:r>
            <a:endParaRPr kumimoji="0" lang="es-419" altLang="it-IT" sz="3200" b="1" i="0" u="sng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48132" name="CasellaDiTesto 2">
            <a:extLst>
              <a:ext uri="{FF2B5EF4-FFF2-40B4-BE49-F238E27FC236}">
                <a16:creationId xmlns:a16="http://schemas.microsoft.com/office/drawing/2014/main" id="{4FDFB4CE-230C-38ED-E029-0F716D0B3A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3" y="1501775"/>
            <a:ext cx="2354262" cy="461963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7600"/>
              </a:buClr>
              <a:buSzTx/>
              <a:buFontTx/>
              <a:buNone/>
              <a:tabLst/>
              <a:defRPr/>
            </a:pPr>
            <a:r>
              <a:rPr kumimoji="0" lang="it-IT" altLang="it-IT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34" charset="-128"/>
                <a:cs typeface="+mn-cs"/>
              </a:rPr>
              <a:t>AFFAMATO?</a:t>
            </a:r>
          </a:p>
        </p:txBody>
      </p: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5CC5ABE2-3591-7A34-A47E-00D8E5D7E087}"/>
              </a:ext>
            </a:extLst>
          </p:cNvPr>
          <p:cNvSpPr txBox="1"/>
          <p:nvPr/>
        </p:nvSpPr>
        <p:spPr>
          <a:xfrm>
            <a:off x="1851025" y="130175"/>
            <a:ext cx="8247063" cy="52228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Century Gothic" charset="0"/>
                <a:cs typeface="Arial" panose="020B0604020202020204" pitchFamily="34" charset="0"/>
              </a:rPr>
              <a:t>3. SOLUZIONE HERBALIFE</a:t>
            </a:r>
          </a:p>
        </p:txBody>
      </p:sp>
      <p:sp>
        <p:nvSpPr>
          <p:cNvPr id="35" name="Rectangle 11">
            <a:extLst>
              <a:ext uri="{FF2B5EF4-FFF2-40B4-BE49-F238E27FC236}">
                <a16:creationId xmlns:a16="http://schemas.microsoft.com/office/drawing/2014/main" id="{8BCF7A46-C0D3-123A-9ECD-2A216FBA419F}"/>
              </a:ext>
            </a:extLst>
          </p:cNvPr>
          <p:cNvSpPr/>
          <p:nvPr/>
        </p:nvSpPr>
        <p:spPr>
          <a:xfrm>
            <a:off x="146985" y="2338721"/>
            <a:ext cx="6238279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/>
            </a:pP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srgbClr val="009346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3. FRULLATO NUTRIZIONALE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/>
            </a:pP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srgbClr val="009346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   </a:t>
            </a: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srgbClr val="009346"/>
                </a:solidFill>
                <a:effectLst/>
                <a:highlight>
                  <a:srgbClr val="FFFF00"/>
                </a:highlight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PROTEIN DRINK MIX</a:t>
            </a:r>
            <a:endParaRPr kumimoji="0" lang="es-419" sz="2800" b="1" i="0" u="none" strike="noStrike" kern="1200" cap="none" spc="0" normalizeH="0" baseline="0" noProof="0" dirty="0">
              <a:ln>
                <a:noFill/>
              </a:ln>
              <a:solidFill>
                <a:srgbClr val="009346"/>
              </a:solidFill>
              <a:effectLst/>
              <a:highlight>
                <a:srgbClr val="FFFF00"/>
              </a:highlight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pic>
        <p:nvPicPr>
          <p:cNvPr id="48135" name="image70.png" descr="image70.png">
            <a:extLst>
              <a:ext uri="{FF2B5EF4-FFF2-40B4-BE49-F238E27FC236}">
                <a16:creationId xmlns:a16="http://schemas.microsoft.com/office/drawing/2014/main" id="{562CD328-609E-8AE8-BC05-C7802C3691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469438" y="1338263"/>
            <a:ext cx="1674812" cy="276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48136" name="3 TAPPINI">
            <a:extLst>
              <a:ext uri="{FF2B5EF4-FFF2-40B4-BE49-F238E27FC236}">
                <a16:creationId xmlns:a16="http://schemas.microsoft.com/office/drawing/2014/main" id="{66126F0E-6EC2-F1F2-63BF-AA03986401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74225" y="5170488"/>
            <a:ext cx="2938463" cy="1084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34289" tIns="34289" rIns="34289" bIns="34289" anchor="ctr">
            <a:spAutoFit/>
          </a:bodyPr>
          <a:lstStyle>
            <a:lvl1pPr defTabSz="649288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6492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6492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6492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6492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492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492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492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492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6492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33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  <a:sym typeface="Century Gothic" panose="020B0502020202020204" pitchFamily="34" charset="0"/>
              </a:rPr>
              <a:t>1 o 2 CUCCHIAI</a:t>
            </a:r>
          </a:p>
        </p:txBody>
      </p:sp>
      <p:sp>
        <p:nvSpPr>
          <p:cNvPr id="48137" name="3 GUSTI">
            <a:extLst>
              <a:ext uri="{FF2B5EF4-FFF2-40B4-BE49-F238E27FC236}">
                <a16:creationId xmlns:a16="http://schemas.microsoft.com/office/drawing/2014/main" id="{87212078-17DB-7139-E110-59F4D6E327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69438" y="4100513"/>
            <a:ext cx="2935287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34289" tIns="34289" rIns="34289" bIns="34289" anchor="ctr">
            <a:spAutoFit/>
          </a:bodyPr>
          <a:lstStyle>
            <a:lvl1pPr defTabSz="649288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6492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6492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6492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6492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492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492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492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492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6492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33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  <a:sym typeface="Century Gothic" panose="020B0502020202020204" pitchFamily="34" charset="0"/>
              </a:rPr>
              <a:t>GUSTO VANIGLIA</a:t>
            </a:r>
          </a:p>
        </p:txBody>
      </p:sp>
      <p:pic>
        <p:nvPicPr>
          <p:cNvPr id="48138" name="Gráfico 12" descr="Marca de verificación">
            <a:extLst>
              <a:ext uri="{FF2B5EF4-FFF2-40B4-BE49-F238E27FC236}">
                <a16:creationId xmlns:a16="http://schemas.microsoft.com/office/drawing/2014/main" id="{643FF856-869D-D22A-D8E8-B8A5895FB6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12188" y="4414838"/>
            <a:ext cx="4699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9" name="Gráfico 12" descr="Marca de verificación">
            <a:extLst>
              <a:ext uri="{FF2B5EF4-FFF2-40B4-BE49-F238E27FC236}">
                <a16:creationId xmlns:a16="http://schemas.microsoft.com/office/drawing/2014/main" id="{3A7BA373-F00F-3F38-ABEB-3C3937CCB0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01125" y="5486400"/>
            <a:ext cx="468313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" name="CasellaDiTesto 48">
            <a:extLst>
              <a:ext uri="{FF2B5EF4-FFF2-40B4-BE49-F238E27FC236}">
                <a16:creationId xmlns:a16="http://schemas.microsoft.com/office/drawing/2014/main" id="{82AE31E7-702F-033B-9ED4-9B4C379E4AEC}"/>
              </a:ext>
            </a:extLst>
          </p:cNvPr>
          <p:cNvSpPr txBox="1"/>
          <p:nvPr/>
        </p:nvSpPr>
        <p:spPr>
          <a:xfrm>
            <a:off x="26988" y="3287713"/>
            <a:ext cx="7469187" cy="27908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457200" marR="0" lvl="0" indent="-457200" algn="l" defTabSz="457019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ct val="75000"/>
              <a:buFont typeface="Wingdings" panose="05000000000000000000" pitchFamily="2" charset="2"/>
              <a:buChar char="§"/>
              <a:tabLst/>
              <a:defRPr sz="38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Aumenta la quantità di PROTEINE nel frullato mantenendo così la muscolatura</a:t>
            </a:r>
          </a:p>
          <a:p>
            <a:pPr marL="457200" marR="0" lvl="0" indent="-457200" algn="l" defTabSz="457019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ct val="75000"/>
              <a:buFont typeface="Wingdings" panose="05000000000000000000" pitchFamily="2" charset="2"/>
              <a:buChar char="§"/>
              <a:tabLst/>
              <a:defRPr sz="38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Favorisce il senso di sazietà più a lungo</a:t>
            </a:r>
          </a:p>
          <a:p>
            <a:pPr marL="457200" marR="0" lvl="0" indent="-457200" algn="l" defTabSz="457019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ct val="75000"/>
              <a:buFont typeface="Wingdings" panose="05000000000000000000" pitchFamily="2" charset="2"/>
              <a:buChar char="§"/>
              <a:tabLst/>
              <a:defRPr sz="38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Usato come SNACK integra l’apporto proteico giornaliero</a:t>
            </a:r>
          </a:p>
        </p:txBody>
      </p:sp>
      <p:sp>
        <p:nvSpPr>
          <p:cNvPr id="51" name="Rectangle 1">
            <a:extLst>
              <a:ext uri="{FF2B5EF4-FFF2-40B4-BE49-F238E27FC236}">
                <a16:creationId xmlns:a16="http://schemas.microsoft.com/office/drawing/2014/main" id="{3CD8FFD0-3322-52FB-DF01-2AD5F5020AAB}"/>
              </a:ext>
            </a:extLst>
          </p:cNvPr>
          <p:cNvSpPr/>
          <p:nvPr/>
        </p:nvSpPr>
        <p:spPr>
          <a:xfrm>
            <a:off x="152400" y="755650"/>
            <a:ext cx="11887200" cy="519113"/>
          </a:xfrm>
          <a:prstGeom prst="rect">
            <a:avLst/>
          </a:prstGeom>
          <a:solidFill>
            <a:schemeClr val="bg1">
              <a:lumMod val="95000"/>
            </a:schemeClr>
          </a:solidFill>
          <a:ln w="57150">
            <a:solidFill>
              <a:srgbClr val="7BC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2° PILASTRO: LE PROTEINE</a:t>
            </a:r>
          </a:p>
        </p:txBody>
      </p:sp>
      <p:grpSp>
        <p:nvGrpSpPr>
          <p:cNvPr id="48142" name="Group 2750">
            <a:extLst>
              <a:ext uri="{FF2B5EF4-FFF2-40B4-BE49-F238E27FC236}">
                <a16:creationId xmlns:a16="http://schemas.microsoft.com/office/drawing/2014/main" id="{99E495BB-2444-6E2F-BC91-D99243BF439B}"/>
              </a:ext>
            </a:extLst>
          </p:cNvPr>
          <p:cNvGrpSpPr>
            <a:grpSpLocks/>
          </p:cNvGrpSpPr>
          <p:nvPr/>
        </p:nvGrpSpPr>
        <p:grpSpPr bwMode="auto">
          <a:xfrm>
            <a:off x="5334000" y="1377950"/>
            <a:ext cx="1851025" cy="1362075"/>
            <a:chOff x="193594" y="35916"/>
            <a:chExt cx="4175998" cy="3600895"/>
          </a:xfrm>
        </p:grpSpPr>
        <p:sp>
          <p:nvSpPr>
            <p:cNvPr id="53" name="Shape 2747">
              <a:extLst>
                <a:ext uri="{FF2B5EF4-FFF2-40B4-BE49-F238E27FC236}">
                  <a16:creationId xmlns:a16="http://schemas.microsoft.com/office/drawing/2014/main" id="{64740755-A2ED-E36B-E60E-4B054CD8954B}"/>
                </a:ext>
              </a:extLst>
            </p:cNvPr>
            <p:cNvSpPr/>
            <p:nvPr/>
          </p:nvSpPr>
          <p:spPr>
            <a:xfrm>
              <a:off x="193594" y="35916"/>
              <a:ext cx="4175998" cy="3600895"/>
            </a:xfrm>
            <a:prstGeom prst="roundRect">
              <a:avLst>
                <a:gd name="adj" fmla="val 16667"/>
              </a:avLst>
            </a:prstGeom>
            <a:noFill/>
            <a:ln w="38100" cap="flat">
              <a:solidFill>
                <a:srgbClr val="008000"/>
              </a:solidFill>
              <a:prstDash val="solid"/>
              <a:miter lim="800000"/>
            </a:ln>
            <a:effectLst/>
          </p:spPr>
          <p:txBody>
            <a:bodyPr lIns="45719" tIns="45719" rIns="45719" bIns="45719" anchor="ctr"/>
            <a:lstStyle/>
            <a:p>
              <a:pPr marL="0" marR="0" lvl="0" indent="0" algn="ctr" defTabSz="121872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2400">
                  <a:solidFill>
                    <a:srgbClr val="FFFFFF"/>
                  </a:solidFill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  <a:sym typeface="Century Gothic"/>
              </a:endParaRPr>
            </a:p>
          </p:txBody>
        </p:sp>
        <p:pic>
          <p:nvPicPr>
            <p:cNvPr id="54" name="image246.png">
              <a:extLst>
                <a:ext uri="{FF2B5EF4-FFF2-40B4-BE49-F238E27FC236}">
                  <a16:creationId xmlns:a16="http://schemas.microsoft.com/office/drawing/2014/main" id="{A2629E82-72A6-EE20-14F2-CEE527C92A3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95920" y="212184"/>
              <a:ext cx="1787154" cy="3281935"/>
            </a:xfrm>
            <a:prstGeom prst="rect">
              <a:avLst/>
            </a:prstGeom>
            <a:ln w="12700" cap="flat">
              <a:noFill/>
              <a:miter lim="400000"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</p:spPr>
        </p:pic>
        <p:pic>
          <p:nvPicPr>
            <p:cNvPr id="55" name="image247.png" descr="Screen Shot 2014-10-14 at 00.09.30.png">
              <a:extLst>
                <a:ext uri="{FF2B5EF4-FFF2-40B4-BE49-F238E27FC236}">
                  <a16:creationId xmlns:a16="http://schemas.microsoft.com/office/drawing/2014/main" id="{36E5DE16-E060-6B78-DBE8-81F889430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72668" y="174413"/>
              <a:ext cx="1751342" cy="3202193"/>
            </a:xfrm>
            <a:prstGeom prst="rect">
              <a:avLst/>
            </a:prstGeom>
            <a:ln w="12700" cap="flat">
              <a:noFill/>
              <a:miter lim="400000"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</p:spPr>
        </p:pic>
      </p:grpSp>
      <p:pic>
        <p:nvPicPr>
          <p:cNvPr id="48143" name="Immagine 1" descr="Immagine che contiene testo, Carattere, logo, bianco&#10;&#10;Descrizione generata automaticamente">
            <a:extLst>
              <a:ext uri="{FF2B5EF4-FFF2-40B4-BE49-F238E27FC236}">
                <a16:creationId xmlns:a16="http://schemas.microsoft.com/office/drawing/2014/main" id="{05853F69-35DB-9715-643F-EC8CCE7143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52000" y="6257925"/>
            <a:ext cx="2540000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4">
            <a:extLst>
              <a:ext uri="{FF2B5EF4-FFF2-40B4-BE49-F238E27FC236}">
                <a16:creationId xmlns:a16="http://schemas.microsoft.com/office/drawing/2014/main" id="{0E021337-845B-BF48-E711-0C95D8CF6C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2113" y="4308475"/>
            <a:ext cx="6334125" cy="291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5" name="Graphic 4">
            <a:extLst>
              <a:ext uri="{FF2B5EF4-FFF2-40B4-BE49-F238E27FC236}">
                <a16:creationId xmlns:a16="http://schemas.microsoft.com/office/drawing/2014/main" id="{125AB00D-FA0E-6ED2-5A5A-8252CEABE8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02225" y="727075"/>
            <a:ext cx="7124700" cy="620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3EA5D96B-DC91-D54D-8CF7-B26BB9FBBC74}"/>
              </a:ext>
            </a:extLst>
          </p:cNvPr>
          <p:cNvSpPr txBox="1"/>
          <p:nvPr/>
        </p:nvSpPr>
        <p:spPr>
          <a:xfrm>
            <a:off x="1851025" y="130175"/>
            <a:ext cx="8247063" cy="52228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Century Gothic" charset="0"/>
                <a:cs typeface="Arial" panose="020B0604020202020204" pitchFamily="34" charset="0"/>
              </a:rPr>
              <a:t>3. SOLUZIONE HERBALIFE</a:t>
            </a:r>
          </a:p>
        </p:txBody>
      </p:sp>
      <p:sp>
        <p:nvSpPr>
          <p:cNvPr id="51" name="Rectangle 1">
            <a:extLst>
              <a:ext uri="{FF2B5EF4-FFF2-40B4-BE49-F238E27FC236}">
                <a16:creationId xmlns:a16="http://schemas.microsoft.com/office/drawing/2014/main" id="{1EE95DA2-AC7B-48D9-2BEF-D045876CEB15}"/>
              </a:ext>
            </a:extLst>
          </p:cNvPr>
          <p:cNvSpPr/>
          <p:nvPr/>
        </p:nvSpPr>
        <p:spPr>
          <a:xfrm>
            <a:off x="152400" y="755650"/>
            <a:ext cx="11887200" cy="519113"/>
          </a:xfrm>
          <a:prstGeom prst="rect">
            <a:avLst/>
          </a:prstGeom>
          <a:solidFill>
            <a:schemeClr val="bg1">
              <a:lumMod val="95000"/>
            </a:schemeClr>
          </a:solidFill>
          <a:ln w="57150">
            <a:solidFill>
              <a:srgbClr val="7BC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3° PILASTRO: L’ACQUA</a:t>
            </a:r>
          </a:p>
        </p:txBody>
      </p:sp>
      <p:grpSp>
        <p:nvGrpSpPr>
          <p:cNvPr id="49158" name="Group 3">
            <a:extLst>
              <a:ext uri="{FF2B5EF4-FFF2-40B4-BE49-F238E27FC236}">
                <a16:creationId xmlns:a16="http://schemas.microsoft.com/office/drawing/2014/main" id="{90257173-DFC4-F90A-6940-CF551690C2B4}"/>
              </a:ext>
            </a:extLst>
          </p:cNvPr>
          <p:cNvGrpSpPr>
            <a:grpSpLocks/>
          </p:cNvGrpSpPr>
          <p:nvPr/>
        </p:nvGrpSpPr>
        <p:grpSpPr bwMode="auto">
          <a:xfrm>
            <a:off x="393700" y="1624013"/>
            <a:ext cx="5702300" cy="771525"/>
            <a:chOff x="2944678" y="2200758"/>
            <a:chExt cx="7527010" cy="771437"/>
          </a:xfrm>
        </p:grpSpPr>
        <p:sp>
          <p:nvSpPr>
            <p:cNvPr id="16" name="Rectangle: Rounded Corners 4">
              <a:extLst>
                <a:ext uri="{FF2B5EF4-FFF2-40B4-BE49-F238E27FC236}">
                  <a16:creationId xmlns:a16="http://schemas.microsoft.com/office/drawing/2014/main" id="{AA9CBB5F-E2DF-A9BC-6F86-EDE7D70E5472}"/>
                </a:ext>
              </a:extLst>
            </p:cNvPr>
            <p:cNvSpPr/>
            <p:nvPr/>
          </p:nvSpPr>
          <p:spPr>
            <a:xfrm>
              <a:off x="2944678" y="2200758"/>
              <a:ext cx="7527010" cy="771437"/>
            </a:xfrm>
            <a:prstGeom prst="roundRect">
              <a:avLst>
                <a:gd name="adj" fmla="val 50000"/>
              </a:avLst>
            </a:prstGeom>
            <a:solidFill>
              <a:srgbClr val="7BC14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419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182" name="Rectangle 5">
              <a:extLst>
                <a:ext uri="{FF2B5EF4-FFF2-40B4-BE49-F238E27FC236}">
                  <a16:creationId xmlns:a16="http://schemas.microsoft.com/office/drawing/2014/main" id="{FA484961-7AB2-2FF0-B740-96AE288377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01405" y="2232533"/>
              <a:ext cx="5004896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altLang="it-IT" sz="32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Tu quanta ACQUA bevi?</a:t>
              </a:r>
            </a:p>
          </p:txBody>
        </p:sp>
      </p:grpSp>
      <p:pic>
        <p:nvPicPr>
          <p:cNvPr id="49159" name="Graphic 6">
            <a:extLst>
              <a:ext uri="{FF2B5EF4-FFF2-40B4-BE49-F238E27FC236}">
                <a16:creationId xmlns:a16="http://schemas.microsoft.com/office/drawing/2014/main" id="{C3A5FB80-AC51-F960-48F3-9A085315A1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624013"/>
            <a:ext cx="720725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9" name="Table 13">
            <a:extLst>
              <a:ext uri="{FF2B5EF4-FFF2-40B4-BE49-F238E27FC236}">
                <a16:creationId xmlns:a16="http://schemas.microsoft.com/office/drawing/2014/main" id="{2EC45DAD-984F-632C-8575-C475EA544E3F}"/>
              </a:ext>
            </a:extLst>
          </p:cNvPr>
          <p:cNvGraphicFramePr>
            <a:graphicFrameLocks noGrp="1"/>
          </p:cNvGraphicFramePr>
          <p:nvPr/>
        </p:nvGraphicFramePr>
        <p:xfrm>
          <a:off x="1230313" y="2549525"/>
          <a:ext cx="3898900" cy="838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9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9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3820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s-CL" sz="1600" dirty="0" err="1">
                          <a:latin typeface="Century Gothic" panose="020B0502020202020204" pitchFamily="34" charset="0"/>
                        </a:rPr>
                        <a:t>Fabbisogno</a:t>
                      </a:r>
                      <a:r>
                        <a:rPr lang="es-CL" sz="1600" dirty="0"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CL" sz="1600" dirty="0" err="1">
                          <a:latin typeface="Century Gothic" panose="020B0502020202020204" pitchFamily="34" charset="0"/>
                        </a:rPr>
                        <a:t>giornaliero</a:t>
                      </a:r>
                      <a:endParaRPr lang="es-CL" sz="1600" dirty="0">
                        <a:latin typeface="Century Gothic" panose="020B0502020202020204" pitchFamily="34" charset="0"/>
                      </a:endParaRPr>
                    </a:p>
                  </a:txBody>
                  <a:tcPr marL="91445" marR="91445" marT="45726" marB="45726">
                    <a:solidFill>
                      <a:srgbClr val="7BC14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it-IT" sz="1600" dirty="0">
                          <a:latin typeface="Century Gothic" panose="020B0502020202020204" pitchFamily="34" charset="0"/>
                        </a:rPr>
                        <a:t>1 litro ogni 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it-IT" sz="1600" dirty="0">
                          <a:latin typeface="Century Gothic" panose="020B0502020202020204" pitchFamily="34" charset="0"/>
                        </a:rPr>
                        <a:t>25/30 kg di Peso</a:t>
                      </a:r>
                    </a:p>
                  </a:txBody>
                  <a:tcPr marL="91445" marR="91445" marT="45726" marB="45726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49168" name="Group 17">
            <a:extLst>
              <a:ext uri="{FF2B5EF4-FFF2-40B4-BE49-F238E27FC236}">
                <a16:creationId xmlns:a16="http://schemas.microsoft.com/office/drawing/2014/main" id="{AB802ACF-2518-BAB4-07EC-4316D0AADCF1}"/>
              </a:ext>
            </a:extLst>
          </p:cNvPr>
          <p:cNvGrpSpPr>
            <a:grpSpLocks/>
          </p:cNvGrpSpPr>
          <p:nvPr/>
        </p:nvGrpSpPr>
        <p:grpSpPr bwMode="auto">
          <a:xfrm>
            <a:off x="42863" y="3914775"/>
            <a:ext cx="6807200" cy="1716088"/>
            <a:chOff x="4275965" y="1984499"/>
            <a:chExt cx="9551540" cy="1814353"/>
          </a:xfrm>
        </p:grpSpPr>
        <p:sp>
          <p:nvSpPr>
            <p:cNvPr id="25" name="Rectangle: Rounded Corners 10">
              <a:extLst>
                <a:ext uri="{FF2B5EF4-FFF2-40B4-BE49-F238E27FC236}">
                  <a16:creationId xmlns:a16="http://schemas.microsoft.com/office/drawing/2014/main" id="{CF028771-2601-2CD2-5772-378276FAC087}"/>
                </a:ext>
              </a:extLst>
            </p:cNvPr>
            <p:cNvSpPr/>
            <p:nvPr/>
          </p:nvSpPr>
          <p:spPr>
            <a:xfrm>
              <a:off x="4712556" y="1984499"/>
              <a:ext cx="8722908" cy="1814353"/>
            </a:xfrm>
            <a:prstGeom prst="roundRect">
              <a:avLst/>
            </a:prstGeom>
            <a:solidFill>
              <a:srgbClr val="EFED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419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Rectangle 9">
              <a:extLst>
                <a:ext uri="{FF2B5EF4-FFF2-40B4-BE49-F238E27FC236}">
                  <a16:creationId xmlns:a16="http://schemas.microsoft.com/office/drawing/2014/main" id="{3EB9BA02-9958-8E96-CB8F-5B209257F4D7}"/>
                </a:ext>
              </a:extLst>
            </p:cNvPr>
            <p:cNvSpPr/>
            <p:nvPr/>
          </p:nvSpPr>
          <p:spPr>
            <a:xfrm>
              <a:off x="7383333" y="2162410"/>
              <a:ext cx="2234188" cy="55387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500">
                  <a:solidFill>
                    <a:srgbClr val="FFFFFF"/>
                  </a:solidFill>
                </a:defRPr>
              </a:pPr>
              <a:r>
                <a:rPr kumimoji="0" lang="es-419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Realtà</a:t>
              </a:r>
              <a:r>
                <a:rPr kumimoji="0" lang="es-419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?!</a:t>
              </a:r>
            </a:p>
          </p:txBody>
        </p:sp>
        <p:sp>
          <p:nvSpPr>
            <p:cNvPr id="27" name="Rectangle 11">
              <a:extLst>
                <a:ext uri="{FF2B5EF4-FFF2-40B4-BE49-F238E27FC236}">
                  <a16:creationId xmlns:a16="http://schemas.microsoft.com/office/drawing/2014/main" id="{7101623B-C358-13E0-7823-3CEAAE3FB4C1}"/>
                </a:ext>
              </a:extLst>
            </p:cNvPr>
            <p:cNvSpPr/>
            <p:nvPr/>
          </p:nvSpPr>
          <p:spPr>
            <a:xfrm>
              <a:off x="4275965" y="2726353"/>
              <a:ext cx="9551540" cy="74856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500">
                  <a:solidFill>
                    <a:srgbClr val="FFFFFF"/>
                  </a:solidFill>
                </a:defRPr>
              </a:pPr>
              <a:r>
                <a:rPr kumimoji="0" lang="it-IT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  <a:sym typeface="Helvetica"/>
                </a:rPr>
                <a:t>Molte persone bevono </a:t>
              </a:r>
              <a:r>
                <a:rPr kumimoji="0" lang="it-IT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meno di ½ litro d’acqua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500">
                  <a:solidFill>
                    <a:srgbClr val="FFFFFF"/>
                  </a:solidFill>
                </a:defRPr>
              </a:pPr>
              <a:r>
                <a:rPr kumimoji="0" lang="it-IT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e più di ½ litro di caffè o bibite gasate al giorno</a:t>
              </a:r>
            </a:p>
          </p:txBody>
        </p:sp>
        <p:pic>
          <p:nvPicPr>
            <p:cNvPr id="49180" name="Graphic 13">
              <a:extLst>
                <a:ext uri="{FF2B5EF4-FFF2-40B4-BE49-F238E27FC236}">
                  <a16:creationId xmlns:a16="http://schemas.microsoft.com/office/drawing/2014/main" id="{F47B57C1-4D4E-5D88-C87A-6365EA6C0C7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09914" y="2085203"/>
              <a:ext cx="632611" cy="6310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49169" name="image40.png" descr="image40.png">
            <a:extLst>
              <a:ext uri="{FF2B5EF4-FFF2-40B4-BE49-F238E27FC236}">
                <a16:creationId xmlns:a16="http://schemas.microsoft.com/office/drawing/2014/main" id="{3F7E9142-1125-5A17-D807-D2A5809861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61713" y="7861300"/>
            <a:ext cx="873125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49170" name="image165.png" descr="image165.png">
            <a:extLst>
              <a:ext uri="{FF2B5EF4-FFF2-40B4-BE49-F238E27FC236}">
                <a16:creationId xmlns:a16="http://schemas.microsoft.com/office/drawing/2014/main" id="{CDA12BAC-5DEC-E92D-660C-66B55E6C0E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83800" y="1849438"/>
            <a:ext cx="1962150" cy="315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49171" name="image242.png" descr="image242.png">
            <a:extLst>
              <a:ext uri="{FF2B5EF4-FFF2-40B4-BE49-F238E27FC236}">
                <a16:creationId xmlns:a16="http://schemas.microsoft.com/office/drawing/2014/main" id="{408342BE-7C80-69CD-0356-31A1AD3FA1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64438" y="1949450"/>
            <a:ext cx="1090612" cy="258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49172" name="Screen Shot 2014-10-13 at 23.57.37.png" descr="Screen Shot 2014-10-13 at 23.57.37.png">
            <a:extLst>
              <a:ext uri="{FF2B5EF4-FFF2-40B4-BE49-F238E27FC236}">
                <a16:creationId xmlns:a16="http://schemas.microsoft.com/office/drawing/2014/main" id="{EA3F8C9E-1F25-AF82-B410-FF143127BD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72550" y="2527300"/>
            <a:ext cx="996950" cy="164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49173" name="CasellaDiTesto 38">
            <a:extLst>
              <a:ext uri="{FF2B5EF4-FFF2-40B4-BE49-F238E27FC236}">
                <a16:creationId xmlns:a16="http://schemas.microsoft.com/office/drawing/2014/main" id="{D2BC2FD7-A138-A49E-3333-5E73DF2A4F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01250" y="2579688"/>
            <a:ext cx="56832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6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=</a:t>
            </a:r>
          </a:p>
        </p:txBody>
      </p:sp>
      <p:sp>
        <p:nvSpPr>
          <p:cNvPr id="49174" name="CasellaDiTesto 39">
            <a:extLst>
              <a:ext uri="{FF2B5EF4-FFF2-40B4-BE49-F238E27FC236}">
                <a16:creationId xmlns:a16="http://schemas.microsoft.com/office/drawing/2014/main" id="{8DE53DE7-098A-0AF7-F2D0-169F06639D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42338" y="2751138"/>
            <a:ext cx="39052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4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+</a:t>
            </a:r>
          </a:p>
        </p:txBody>
      </p:sp>
      <p:sp>
        <p:nvSpPr>
          <p:cNvPr id="49175" name="Rectangle 14">
            <a:extLst>
              <a:ext uri="{FF2B5EF4-FFF2-40B4-BE49-F238E27FC236}">
                <a16:creationId xmlns:a16="http://schemas.microsoft.com/office/drawing/2014/main" id="{2307985E-65D7-A43C-4FFE-73FD9424BB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0638" y="3487738"/>
            <a:ext cx="6845301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Il nostro corpo è composto dal 60/70% di acqua</a:t>
            </a:r>
          </a:p>
        </p:txBody>
      </p:sp>
      <p:pic>
        <p:nvPicPr>
          <p:cNvPr id="49176" name="Immagine 1" descr="Immagine che contiene testo, Carattere, logo, bianco&#10;&#10;Descrizione generata automaticamente">
            <a:extLst>
              <a:ext uri="{FF2B5EF4-FFF2-40B4-BE49-F238E27FC236}">
                <a16:creationId xmlns:a16="http://schemas.microsoft.com/office/drawing/2014/main" id="{65A97AFC-58EE-D520-389C-C3EAAEE7E6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52000" y="6257925"/>
            <a:ext cx="2540000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1">
            <a:extLst>
              <a:ext uri="{FF2B5EF4-FFF2-40B4-BE49-F238E27FC236}">
                <a16:creationId xmlns:a16="http://schemas.microsoft.com/office/drawing/2014/main" id="{01CF4E59-6383-70E0-6DBB-9E9F4B0BE1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55925" y="2271713"/>
            <a:ext cx="1879600" cy="440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Vitamina A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Vitamina C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Vitamina D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Vitamina E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Vitamina B6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Vitamina B12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Calcio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Zinco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Magnesio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Ferro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Potassio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Rame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Selenio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Fibre</a:t>
            </a:r>
            <a:endParaRPr kumimoji="0" lang="es-419" altLang="it-IT" sz="20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50179" name="Rectangle 4">
            <a:extLst>
              <a:ext uri="{FF2B5EF4-FFF2-40B4-BE49-F238E27FC236}">
                <a16:creationId xmlns:a16="http://schemas.microsoft.com/office/drawing/2014/main" id="{E5729829-1568-76FD-7770-75039E0520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7088" y="2271713"/>
            <a:ext cx="4983162" cy="440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120 gr. di formaggio	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100 gr. di cavolo bollito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50 gr. di tonno in scatola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50 gr. di arachidi tostate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100 gr. di lenticchie cotte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2 uova crude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80 gr. di tofu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85 gr. di polpa di granchio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248 ml. di succo di carota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155 gr. di bistecca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100 gr. Semi di soia cotti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1 avocado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90 gr. di fegato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4 fette di pane integrale</a:t>
            </a:r>
          </a:p>
        </p:txBody>
      </p:sp>
      <p:sp>
        <p:nvSpPr>
          <p:cNvPr id="6" name="Shape 492">
            <a:extLst>
              <a:ext uri="{FF2B5EF4-FFF2-40B4-BE49-F238E27FC236}">
                <a16:creationId xmlns:a16="http://schemas.microsoft.com/office/drawing/2014/main" id="{9170A13A-4968-B978-3019-E2B1AD6B7BAE}"/>
              </a:ext>
            </a:extLst>
          </p:cNvPr>
          <p:cNvSpPr/>
          <p:nvPr/>
        </p:nvSpPr>
        <p:spPr>
          <a:xfrm>
            <a:off x="5978525" y="1498600"/>
            <a:ext cx="3532188" cy="742950"/>
          </a:xfrm>
          <a:prstGeom prst="rect">
            <a:avLst/>
          </a:prstGeom>
          <a:solidFill>
            <a:srgbClr val="FF0000"/>
          </a:solidFill>
          <a:ln w="12700">
            <a:miter lim="400000"/>
          </a:ln>
        </p:spPr>
        <p:txBody>
          <a:bodyPr wrap="none" lIns="123563" tIns="123563" rIns="123563" bIns="123563">
            <a:spAutoFit/>
          </a:bodyPr>
          <a:lstStyle>
            <a:lvl1pPr defTabSz="1220360">
              <a:tabLst>
                <a:tab pos="584200" algn="l"/>
                <a:tab pos="1181100" algn="l"/>
                <a:tab pos="1790700" algn="l"/>
                <a:tab pos="2374900" algn="l"/>
                <a:tab pos="2971800" algn="l"/>
                <a:tab pos="3581400" algn="l"/>
                <a:tab pos="4178300" algn="l"/>
                <a:tab pos="4762500" algn="l"/>
                <a:tab pos="5372100" algn="l"/>
                <a:tab pos="5969000" algn="l"/>
                <a:tab pos="6578600" algn="l"/>
                <a:tab pos="7175500" algn="l"/>
                <a:tab pos="7759700" algn="l"/>
                <a:tab pos="8369300" algn="l"/>
                <a:tab pos="8966200" algn="l"/>
                <a:tab pos="9563100" algn="l"/>
                <a:tab pos="10172700" algn="l"/>
                <a:tab pos="10756900" algn="l"/>
                <a:tab pos="11366500" algn="l"/>
                <a:tab pos="11963400" algn="l"/>
              </a:tabLst>
              <a:defRPr sz="4800">
                <a:solidFill>
                  <a:srgbClr val="FFFFFF"/>
                </a:solidFill>
              </a:defRPr>
            </a:lvl1pPr>
          </a:lstStyle>
          <a:p>
            <a:pPr marL="0" marR="0" lvl="0" indent="0" algn="l" defTabSz="122036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84200" algn="l"/>
                <a:tab pos="1181100" algn="l"/>
                <a:tab pos="1790700" algn="l"/>
                <a:tab pos="2374900" algn="l"/>
                <a:tab pos="2971800" algn="l"/>
                <a:tab pos="3581400" algn="l"/>
                <a:tab pos="4178300" algn="l"/>
                <a:tab pos="4762500" algn="l"/>
                <a:tab pos="5372100" algn="l"/>
                <a:tab pos="5969000" algn="l"/>
                <a:tab pos="6578600" algn="l"/>
                <a:tab pos="7175500" algn="l"/>
                <a:tab pos="7759700" algn="l"/>
                <a:tab pos="8369300" algn="l"/>
                <a:tab pos="8966200" algn="l"/>
                <a:tab pos="9563100" algn="l"/>
                <a:tab pos="10172700" algn="l"/>
                <a:tab pos="10756900" algn="l"/>
                <a:tab pos="11366500" algn="l"/>
                <a:tab pos="11963400" algn="l"/>
              </a:tabLst>
              <a:defRPr/>
            </a:pPr>
            <a:r>
              <a:rPr kumimoji="0" sz="3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+mn-ea"/>
                <a:cs typeface="Helvetica"/>
                <a:sym typeface="Century Gothic"/>
              </a:rPr>
              <a:t>2</a:t>
            </a:r>
            <a:r>
              <a: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+mn-ea"/>
                <a:cs typeface="Helvetica"/>
                <a:sym typeface="Century Gothic"/>
              </a:rPr>
              <a:t>345</a:t>
            </a:r>
            <a:r>
              <a:rPr kumimoji="0" sz="3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+mn-ea"/>
                <a:cs typeface="Helvetica"/>
                <a:sym typeface="Century Gothic"/>
              </a:rPr>
              <a:t> </a:t>
            </a:r>
            <a:r>
              <a: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+mn-ea"/>
                <a:cs typeface="Helvetica"/>
                <a:sym typeface="Century Gothic"/>
              </a:rPr>
              <a:t>calorie c.a.</a:t>
            </a:r>
            <a:endParaRPr kumimoji="0" sz="3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/>
              <a:ea typeface="+mn-ea"/>
              <a:cs typeface="Helvetica"/>
              <a:sym typeface="Century Gothic"/>
            </a:endParaRPr>
          </a:p>
        </p:txBody>
      </p:sp>
      <p:pic>
        <p:nvPicPr>
          <p:cNvPr id="50181" name="image90.png" descr="Risultati immagini per cavolo">
            <a:extLst>
              <a:ext uri="{FF2B5EF4-FFF2-40B4-BE49-F238E27FC236}">
                <a16:creationId xmlns:a16="http://schemas.microsoft.com/office/drawing/2014/main" id="{2FB1C0BB-DE74-03D4-64E4-EFD840B264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572750" y="1541463"/>
            <a:ext cx="1016000" cy="90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50182" name="image92.png" descr="Risultati immagini per arachidi">
            <a:extLst>
              <a:ext uri="{FF2B5EF4-FFF2-40B4-BE49-F238E27FC236}">
                <a16:creationId xmlns:a16="http://schemas.microsoft.com/office/drawing/2014/main" id="{0AE599D6-8611-2200-42B9-0FA0B53EF6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78950" y="1651000"/>
            <a:ext cx="1682750" cy="1125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50183" name="image93.png" descr="Risultati immagini per lenticchie">
            <a:extLst>
              <a:ext uri="{FF2B5EF4-FFF2-40B4-BE49-F238E27FC236}">
                <a16:creationId xmlns:a16="http://schemas.microsoft.com/office/drawing/2014/main" id="{EE9E205D-A9FD-BA79-6EA9-4C1B68963C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10713" y="2312988"/>
            <a:ext cx="1679575" cy="1166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50184" name="image94.png" descr="Risultati immagini per succo di carote">
            <a:extLst>
              <a:ext uri="{FF2B5EF4-FFF2-40B4-BE49-F238E27FC236}">
                <a16:creationId xmlns:a16="http://schemas.microsoft.com/office/drawing/2014/main" id="{06B3DED5-E39F-9CDC-2564-3351E9958D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94913" y="3727450"/>
            <a:ext cx="2655887" cy="167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50185" name="image95.png" descr="Risultati immagini per bistecca">
            <a:extLst>
              <a:ext uri="{FF2B5EF4-FFF2-40B4-BE49-F238E27FC236}">
                <a16:creationId xmlns:a16="http://schemas.microsoft.com/office/drawing/2014/main" id="{6746B051-1A16-ACC2-2E0F-5077D26442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48750" y="4381500"/>
            <a:ext cx="1797050" cy="119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50186" name="image96.png" descr="Risultati immagini per semi di soia">
            <a:extLst>
              <a:ext uri="{FF2B5EF4-FFF2-40B4-BE49-F238E27FC236}">
                <a16:creationId xmlns:a16="http://schemas.microsoft.com/office/drawing/2014/main" id="{B60D80EC-72E6-43B4-3C7B-81AB256849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333038" y="4857750"/>
            <a:ext cx="1311275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50187" name="image97.png" descr="Risultati immagini per formaggio">
            <a:extLst>
              <a:ext uri="{FF2B5EF4-FFF2-40B4-BE49-F238E27FC236}">
                <a16:creationId xmlns:a16="http://schemas.microsoft.com/office/drawing/2014/main" id="{469FA0BE-F0E4-CBEC-A84A-5EB1CA1477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906125" y="2020888"/>
            <a:ext cx="1087438" cy="1220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50188" name="image98.png" descr="Risultati immagini per 2 uova">
            <a:extLst>
              <a:ext uri="{FF2B5EF4-FFF2-40B4-BE49-F238E27FC236}">
                <a16:creationId xmlns:a16="http://schemas.microsoft.com/office/drawing/2014/main" id="{2C8482E3-D560-C96A-7A67-3581B0DDC1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48950" y="2695575"/>
            <a:ext cx="1831975" cy="119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50189" name="image99.png" descr="Risultati immagini per avocado">
            <a:extLst>
              <a:ext uri="{FF2B5EF4-FFF2-40B4-BE49-F238E27FC236}">
                <a16:creationId xmlns:a16="http://schemas.microsoft.com/office/drawing/2014/main" id="{0D14909F-01A0-B75D-824C-602D900E04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50413" y="5065713"/>
            <a:ext cx="1198562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50190" name="image100.png" descr="Risultati immagini per fegato di manzo">
            <a:extLst>
              <a:ext uri="{FF2B5EF4-FFF2-40B4-BE49-F238E27FC236}">
                <a16:creationId xmlns:a16="http://schemas.microsoft.com/office/drawing/2014/main" id="{083A46F6-4DAE-4016-3FFA-76D5D130D5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24925" y="5541963"/>
            <a:ext cx="2063750" cy="116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50191" name="image103.png" descr="Immagine correlata">
            <a:extLst>
              <a:ext uri="{FF2B5EF4-FFF2-40B4-BE49-F238E27FC236}">
                <a16:creationId xmlns:a16="http://schemas.microsoft.com/office/drawing/2014/main" id="{8F511DFB-7204-6491-738C-8010C5AE84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198100" y="3794125"/>
            <a:ext cx="1233488" cy="1017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50192" name="image101.png" descr="Risultati immagini per FETTE PAne integrale">
            <a:extLst>
              <a:ext uri="{FF2B5EF4-FFF2-40B4-BE49-F238E27FC236}">
                <a16:creationId xmlns:a16="http://schemas.microsoft.com/office/drawing/2014/main" id="{DE59BCF4-5450-A931-2D59-965C6A8EC2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90200" y="5391150"/>
            <a:ext cx="127000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50193" name="image102.png" descr="Risultati immagini per tofu">
            <a:extLst>
              <a:ext uri="{FF2B5EF4-FFF2-40B4-BE49-F238E27FC236}">
                <a16:creationId xmlns:a16="http://schemas.microsoft.com/office/drawing/2014/main" id="{4EB1D647-F609-A015-A1A0-9D23420211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71050" y="3187700"/>
            <a:ext cx="1406525" cy="115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50194" name="*fonte: OMS">
            <a:extLst>
              <a:ext uri="{FF2B5EF4-FFF2-40B4-BE49-F238E27FC236}">
                <a16:creationId xmlns:a16="http://schemas.microsoft.com/office/drawing/2014/main" id="{5B4EC9AC-EC9D-B0C0-EF75-9C09D27526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538" y="6338888"/>
            <a:ext cx="2405062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35719" tIns="35719" rIns="35719" bIns="35719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*Università dell’Aquila, Dott. De Angelis</a:t>
            </a:r>
          </a:p>
        </p:txBody>
      </p:sp>
      <p:sp>
        <p:nvSpPr>
          <p:cNvPr id="50195" name="Rectángulo 11">
            <a:extLst>
              <a:ext uri="{FF2B5EF4-FFF2-40B4-BE49-F238E27FC236}">
                <a16:creationId xmlns:a16="http://schemas.microsoft.com/office/drawing/2014/main" id="{88628553-4444-4155-4BF7-5CB516332F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2050" y="790575"/>
            <a:ext cx="996315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Times New Roman" panose="02020603050405020304" pitchFamily="18" charset="0"/>
              </a:rPr>
              <a:t>Un pasto in un bicchiere…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44BFDB50-E0F5-40FE-4CE5-00A40F2C7E7F}"/>
              </a:ext>
            </a:extLst>
          </p:cNvPr>
          <p:cNvCxnSpPr>
            <a:cxnSpLocks/>
          </p:cNvCxnSpPr>
          <p:nvPr/>
        </p:nvCxnSpPr>
        <p:spPr>
          <a:xfrm>
            <a:off x="4949825" y="2468563"/>
            <a:ext cx="828675" cy="0"/>
          </a:xfrm>
          <a:prstGeom prst="line">
            <a:avLst/>
          </a:prstGeom>
          <a:ln w="34925">
            <a:solidFill>
              <a:srgbClr val="7BC14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596F7758-E539-77EE-CD43-FEDA38DA85D1}"/>
              </a:ext>
            </a:extLst>
          </p:cNvPr>
          <p:cNvCxnSpPr>
            <a:cxnSpLocks/>
          </p:cNvCxnSpPr>
          <p:nvPr/>
        </p:nvCxnSpPr>
        <p:spPr>
          <a:xfrm>
            <a:off x="4949825" y="2776538"/>
            <a:ext cx="828675" cy="0"/>
          </a:xfrm>
          <a:prstGeom prst="line">
            <a:avLst/>
          </a:prstGeom>
          <a:ln w="34925">
            <a:solidFill>
              <a:srgbClr val="7BC14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31BD043A-8193-A1AA-FE6D-1E2234BFE8DD}"/>
              </a:ext>
            </a:extLst>
          </p:cNvPr>
          <p:cNvCxnSpPr>
            <a:cxnSpLocks/>
          </p:cNvCxnSpPr>
          <p:nvPr/>
        </p:nvCxnSpPr>
        <p:spPr>
          <a:xfrm>
            <a:off x="4949825" y="3082925"/>
            <a:ext cx="828675" cy="0"/>
          </a:xfrm>
          <a:prstGeom prst="line">
            <a:avLst/>
          </a:prstGeom>
          <a:ln w="34925">
            <a:solidFill>
              <a:srgbClr val="7BC14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69935124-C2BB-29E2-FB12-03A3E564D562}"/>
              </a:ext>
            </a:extLst>
          </p:cNvPr>
          <p:cNvCxnSpPr>
            <a:cxnSpLocks/>
          </p:cNvCxnSpPr>
          <p:nvPr/>
        </p:nvCxnSpPr>
        <p:spPr>
          <a:xfrm>
            <a:off x="4949825" y="3389313"/>
            <a:ext cx="828675" cy="0"/>
          </a:xfrm>
          <a:prstGeom prst="line">
            <a:avLst/>
          </a:prstGeom>
          <a:ln w="34925">
            <a:solidFill>
              <a:srgbClr val="7BC14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3C7150A5-48C4-C1C1-FC0B-41BB313BBE93}"/>
              </a:ext>
            </a:extLst>
          </p:cNvPr>
          <p:cNvCxnSpPr>
            <a:cxnSpLocks/>
          </p:cNvCxnSpPr>
          <p:nvPr/>
        </p:nvCxnSpPr>
        <p:spPr>
          <a:xfrm>
            <a:off x="4949825" y="3697288"/>
            <a:ext cx="828675" cy="0"/>
          </a:xfrm>
          <a:prstGeom prst="line">
            <a:avLst/>
          </a:prstGeom>
          <a:ln w="34925">
            <a:solidFill>
              <a:srgbClr val="7BC14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155D8E27-B2ED-AEBD-8C82-140369A06BB6}"/>
              </a:ext>
            </a:extLst>
          </p:cNvPr>
          <p:cNvCxnSpPr>
            <a:cxnSpLocks/>
          </p:cNvCxnSpPr>
          <p:nvPr/>
        </p:nvCxnSpPr>
        <p:spPr>
          <a:xfrm>
            <a:off x="4949825" y="4003675"/>
            <a:ext cx="828675" cy="0"/>
          </a:xfrm>
          <a:prstGeom prst="line">
            <a:avLst/>
          </a:prstGeom>
          <a:ln w="34925">
            <a:solidFill>
              <a:srgbClr val="7BC14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F71E65AB-C8D6-8D29-FFE1-513EADC4006A}"/>
              </a:ext>
            </a:extLst>
          </p:cNvPr>
          <p:cNvCxnSpPr>
            <a:cxnSpLocks/>
          </p:cNvCxnSpPr>
          <p:nvPr/>
        </p:nvCxnSpPr>
        <p:spPr>
          <a:xfrm>
            <a:off x="4949825" y="4310063"/>
            <a:ext cx="828675" cy="0"/>
          </a:xfrm>
          <a:prstGeom prst="line">
            <a:avLst/>
          </a:prstGeom>
          <a:ln w="34925">
            <a:solidFill>
              <a:srgbClr val="7BC14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9AA4C519-6D6C-5BE3-573E-8150F23D81B8}"/>
              </a:ext>
            </a:extLst>
          </p:cNvPr>
          <p:cNvCxnSpPr>
            <a:cxnSpLocks/>
          </p:cNvCxnSpPr>
          <p:nvPr/>
        </p:nvCxnSpPr>
        <p:spPr>
          <a:xfrm>
            <a:off x="4949825" y="4618038"/>
            <a:ext cx="828675" cy="0"/>
          </a:xfrm>
          <a:prstGeom prst="line">
            <a:avLst/>
          </a:prstGeom>
          <a:ln w="34925">
            <a:solidFill>
              <a:srgbClr val="7BC14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30E5FF9B-006D-DA80-3830-1A7065307321}"/>
              </a:ext>
            </a:extLst>
          </p:cNvPr>
          <p:cNvCxnSpPr>
            <a:cxnSpLocks/>
          </p:cNvCxnSpPr>
          <p:nvPr/>
        </p:nvCxnSpPr>
        <p:spPr>
          <a:xfrm>
            <a:off x="4949825" y="4924425"/>
            <a:ext cx="828675" cy="0"/>
          </a:xfrm>
          <a:prstGeom prst="line">
            <a:avLst/>
          </a:prstGeom>
          <a:ln w="34925">
            <a:solidFill>
              <a:srgbClr val="7BC14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E60456D5-E534-8B14-DC99-BF1CCA8C969A}"/>
              </a:ext>
            </a:extLst>
          </p:cNvPr>
          <p:cNvCxnSpPr>
            <a:cxnSpLocks/>
          </p:cNvCxnSpPr>
          <p:nvPr/>
        </p:nvCxnSpPr>
        <p:spPr>
          <a:xfrm>
            <a:off x="4949825" y="5230813"/>
            <a:ext cx="828675" cy="0"/>
          </a:xfrm>
          <a:prstGeom prst="line">
            <a:avLst/>
          </a:prstGeom>
          <a:ln w="34925">
            <a:solidFill>
              <a:srgbClr val="7BC14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709A864E-A005-ABD5-8509-6DC9D614A46E}"/>
              </a:ext>
            </a:extLst>
          </p:cNvPr>
          <p:cNvCxnSpPr>
            <a:cxnSpLocks/>
          </p:cNvCxnSpPr>
          <p:nvPr/>
        </p:nvCxnSpPr>
        <p:spPr>
          <a:xfrm>
            <a:off x="4949825" y="5538788"/>
            <a:ext cx="828675" cy="0"/>
          </a:xfrm>
          <a:prstGeom prst="line">
            <a:avLst/>
          </a:prstGeom>
          <a:ln w="34925">
            <a:solidFill>
              <a:srgbClr val="7BC14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4D48C88B-683D-CB3A-616B-CB4B99A155A2}"/>
              </a:ext>
            </a:extLst>
          </p:cNvPr>
          <p:cNvCxnSpPr>
            <a:cxnSpLocks/>
          </p:cNvCxnSpPr>
          <p:nvPr/>
        </p:nvCxnSpPr>
        <p:spPr>
          <a:xfrm>
            <a:off x="4949825" y="5845175"/>
            <a:ext cx="828675" cy="0"/>
          </a:xfrm>
          <a:prstGeom prst="line">
            <a:avLst/>
          </a:prstGeom>
          <a:ln w="34925">
            <a:solidFill>
              <a:srgbClr val="7BC14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613245E1-CED6-EDB9-7493-C8522399E069}"/>
              </a:ext>
            </a:extLst>
          </p:cNvPr>
          <p:cNvCxnSpPr>
            <a:cxnSpLocks/>
          </p:cNvCxnSpPr>
          <p:nvPr/>
        </p:nvCxnSpPr>
        <p:spPr>
          <a:xfrm>
            <a:off x="4949825" y="6151563"/>
            <a:ext cx="828675" cy="0"/>
          </a:xfrm>
          <a:prstGeom prst="line">
            <a:avLst/>
          </a:prstGeom>
          <a:ln w="34925">
            <a:solidFill>
              <a:srgbClr val="7BC14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649E1EEE-B127-DFD1-D11F-35098C9DC0D2}"/>
              </a:ext>
            </a:extLst>
          </p:cNvPr>
          <p:cNvCxnSpPr>
            <a:cxnSpLocks/>
          </p:cNvCxnSpPr>
          <p:nvPr/>
        </p:nvCxnSpPr>
        <p:spPr>
          <a:xfrm>
            <a:off x="4940300" y="6459538"/>
            <a:ext cx="828675" cy="0"/>
          </a:xfrm>
          <a:prstGeom prst="line">
            <a:avLst/>
          </a:prstGeom>
          <a:ln w="34925">
            <a:solidFill>
              <a:srgbClr val="7BC14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Shape 492">
            <a:extLst>
              <a:ext uri="{FF2B5EF4-FFF2-40B4-BE49-F238E27FC236}">
                <a16:creationId xmlns:a16="http://schemas.microsoft.com/office/drawing/2014/main" id="{9E81B5A9-72AC-2A3E-6BC8-F954A329F773}"/>
              </a:ext>
            </a:extLst>
          </p:cNvPr>
          <p:cNvSpPr/>
          <p:nvPr/>
        </p:nvSpPr>
        <p:spPr>
          <a:xfrm>
            <a:off x="2605088" y="1484313"/>
            <a:ext cx="3302000" cy="741362"/>
          </a:xfrm>
          <a:prstGeom prst="rect">
            <a:avLst/>
          </a:prstGeom>
          <a:solidFill>
            <a:srgbClr val="7BC143"/>
          </a:solidFill>
          <a:ln w="12700">
            <a:miter lim="400000"/>
          </a:ln>
        </p:spPr>
        <p:txBody>
          <a:bodyPr wrap="none" lIns="123563" tIns="123563" rIns="123563" bIns="123563">
            <a:spAutoFit/>
          </a:bodyPr>
          <a:lstStyle>
            <a:lvl1pPr defTabSz="1220360">
              <a:tabLst>
                <a:tab pos="584200" algn="l"/>
                <a:tab pos="1181100" algn="l"/>
                <a:tab pos="1790700" algn="l"/>
                <a:tab pos="2374900" algn="l"/>
                <a:tab pos="2971800" algn="l"/>
                <a:tab pos="3581400" algn="l"/>
                <a:tab pos="4178300" algn="l"/>
                <a:tab pos="4762500" algn="l"/>
                <a:tab pos="5372100" algn="l"/>
                <a:tab pos="5969000" algn="l"/>
                <a:tab pos="6578600" algn="l"/>
                <a:tab pos="7175500" algn="l"/>
                <a:tab pos="7759700" algn="l"/>
                <a:tab pos="8369300" algn="l"/>
                <a:tab pos="8966200" algn="l"/>
                <a:tab pos="9563100" algn="l"/>
                <a:tab pos="10172700" algn="l"/>
                <a:tab pos="10756900" algn="l"/>
                <a:tab pos="11366500" algn="l"/>
                <a:tab pos="11963400" algn="l"/>
              </a:tabLst>
              <a:defRPr sz="4800">
                <a:solidFill>
                  <a:srgbClr val="FFFFFF"/>
                </a:solidFill>
              </a:defRPr>
            </a:lvl1pPr>
          </a:lstStyle>
          <a:p>
            <a:pPr marL="0" marR="0" lvl="0" indent="0" algn="l" defTabSz="122036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84200" algn="l"/>
                <a:tab pos="1181100" algn="l"/>
                <a:tab pos="1790700" algn="l"/>
                <a:tab pos="2374900" algn="l"/>
                <a:tab pos="2971800" algn="l"/>
                <a:tab pos="3581400" algn="l"/>
                <a:tab pos="4178300" algn="l"/>
                <a:tab pos="4762500" algn="l"/>
                <a:tab pos="5372100" algn="l"/>
                <a:tab pos="5969000" algn="l"/>
                <a:tab pos="6578600" algn="l"/>
                <a:tab pos="7175500" algn="l"/>
                <a:tab pos="7759700" algn="l"/>
                <a:tab pos="8369300" algn="l"/>
                <a:tab pos="8966200" algn="l"/>
                <a:tab pos="9563100" algn="l"/>
                <a:tab pos="10172700" algn="l"/>
                <a:tab pos="10756900" algn="l"/>
                <a:tab pos="11366500" algn="l"/>
                <a:tab pos="11963400" algn="l"/>
              </a:tabLst>
              <a:defRPr/>
            </a:pPr>
            <a:r>
              <a: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Helvetica"/>
                <a:sym typeface="Century Gothic"/>
              </a:rPr>
              <a:t>200 calorie c.a.</a:t>
            </a:r>
            <a:endParaRPr kumimoji="0" sz="3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Helvetica"/>
              <a:sym typeface="Century Gothic"/>
            </a:endParaRPr>
          </a:p>
        </p:txBody>
      </p:sp>
      <p:pic>
        <p:nvPicPr>
          <p:cNvPr id="50211" name="Formula1.png" descr="Formula1.png">
            <a:extLst>
              <a:ext uri="{FF2B5EF4-FFF2-40B4-BE49-F238E27FC236}">
                <a16:creationId xmlns:a16="http://schemas.microsoft.com/office/drawing/2014/main" id="{A92772C7-FC71-686C-5101-640026D833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71438" y="1484313"/>
            <a:ext cx="2373313" cy="423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41" name="CasellaDiTesto 40">
            <a:extLst>
              <a:ext uri="{FF2B5EF4-FFF2-40B4-BE49-F238E27FC236}">
                <a16:creationId xmlns:a16="http://schemas.microsoft.com/office/drawing/2014/main" id="{6DE24CB9-764A-724A-758C-9219F1E2CA9F}"/>
              </a:ext>
            </a:extLst>
          </p:cNvPr>
          <p:cNvSpPr txBox="1"/>
          <p:nvPr/>
        </p:nvSpPr>
        <p:spPr>
          <a:xfrm>
            <a:off x="1851025" y="130175"/>
            <a:ext cx="8247063" cy="52228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Century Gothic" charset="0"/>
                <a:cs typeface="Arial" panose="020B0604020202020204" pitchFamily="34" charset="0"/>
              </a:rPr>
              <a:t>3. SOLUZIONE HERBALIFE</a:t>
            </a:r>
          </a:p>
        </p:txBody>
      </p:sp>
      <p:pic>
        <p:nvPicPr>
          <p:cNvPr id="50213" name="Immagine 1" descr="Immagine che contiene testo, Carattere, logo, bianco&#10;&#10;Descrizione generata automaticamente">
            <a:extLst>
              <a:ext uri="{FF2B5EF4-FFF2-40B4-BE49-F238E27FC236}">
                <a16:creationId xmlns:a16="http://schemas.microsoft.com/office/drawing/2014/main" id="{447A7A7E-EB0F-E8CC-03A6-E5DB130097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  <a:biLevel thresh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52000" y="6257925"/>
            <a:ext cx="2540000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Immagine 5">
            <a:extLst>
              <a:ext uri="{FF2B5EF4-FFF2-40B4-BE49-F238E27FC236}">
                <a16:creationId xmlns:a16="http://schemas.microsoft.com/office/drawing/2014/main" id="{C7C666AB-10C3-C633-F11C-E4D0271C12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12192000" cy="684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03" name="CasellaDiTesto 1">
            <a:extLst>
              <a:ext uri="{FF2B5EF4-FFF2-40B4-BE49-F238E27FC236}">
                <a16:creationId xmlns:a16="http://schemas.microsoft.com/office/drawing/2014/main" id="{E0C3311A-A8F6-482C-B331-0FE84ECE3B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0013" y="790575"/>
            <a:ext cx="8728075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 ti faccio vedere alcuni RISULTATI che puoi ottenere con il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PROGRAMMA BASE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CFE3D591-981B-9C00-B2FE-702D2E4028CD}"/>
              </a:ext>
            </a:extLst>
          </p:cNvPr>
          <p:cNvSpPr txBox="1"/>
          <p:nvPr/>
        </p:nvSpPr>
        <p:spPr>
          <a:xfrm>
            <a:off x="1851025" y="130175"/>
            <a:ext cx="8247063" cy="52228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Century Gothic" charset="0"/>
                <a:cs typeface="Arial" panose="020B0604020202020204" pitchFamily="34" charset="0"/>
              </a:rPr>
              <a:t>4. RISULTATI</a:t>
            </a:r>
          </a:p>
        </p:txBody>
      </p:sp>
      <p:pic>
        <p:nvPicPr>
          <p:cNvPr id="51205" name="Immagine 1" descr="Immagine che contiene testo, Carattere, logo, bianco&#10;&#10;Descrizione generata automaticamente">
            <a:extLst>
              <a:ext uri="{FF2B5EF4-FFF2-40B4-BE49-F238E27FC236}">
                <a16:creationId xmlns:a16="http://schemas.microsoft.com/office/drawing/2014/main" id="{D78C7C59-17DC-5E28-9F2B-E010A6991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52000" y="6257925"/>
            <a:ext cx="2540000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8BE37677-889B-6F08-AE2B-4DE737D8022F}"/>
              </a:ext>
            </a:extLst>
          </p:cNvPr>
          <p:cNvSpPr txBox="1"/>
          <p:nvPr/>
        </p:nvSpPr>
        <p:spPr>
          <a:xfrm>
            <a:off x="1264703" y="1380226"/>
            <a:ext cx="9656612" cy="341632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5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P Simplified" panose="020B0604020204020204" pitchFamily="34" charset="0"/>
                <a:ea typeface="Century Gothic" charset="0"/>
                <a:cs typeface="Arial" panose="020B0604020202020204" pitchFamily="34" charset="0"/>
                <a:sym typeface="Calibri"/>
              </a:rPr>
              <a:t>FOTO TESTIMONIANZE VARIE…SOPRATTUTTO QUELLE PIU’ INDICATE PER L’ESIGENZA DELLA PERSONA!</a:t>
            </a:r>
          </a:p>
        </p:txBody>
      </p:sp>
    </p:spTree>
    <p:extLst>
      <p:ext uri="{BB962C8B-B14F-4D97-AF65-F5344CB8AC3E}">
        <p14:creationId xmlns:p14="http://schemas.microsoft.com/office/powerpoint/2010/main" val="26998238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E732402-44B8-8AE9-25D5-4794BC22BE1A}"/>
              </a:ext>
            </a:extLst>
          </p:cNvPr>
          <p:cNvSpPr/>
          <p:nvPr/>
        </p:nvSpPr>
        <p:spPr>
          <a:xfrm>
            <a:off x="4481513" y="919163"/>
            <a:ext cx="1792287" cy="4454525"/>
          </a:xfrm>
          <a:prstGeom prst="roundRect">
            <a:avLst/>
          </a:prstGeom>
          <a:solidFill>
            <a:srgbClr val="EFED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419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227" name="Pranzo">
            <a:extLst>
              <a:ext uri="{FF2B5EF4-FFF2-40B4-BE49-F238E27FC236}">
                <a16:creationId xmlns:a16="http://schemas.microsoft.com/office/drawing/2014/main" id="{B6CD9138-4D30-6320-573A-0464A0FA99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5325" y="5543550"/>
            <a:ext cx="1922463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35719" tIns="35719" rIns="35719" bIns="35719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8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Rockwell" panose="02060603020205020403" pitchFamily="18" charset="0"/>
                <a:ea typeface="Century Gothic" panose="020B0502020202020204" pitchFamily="34" charset="0"/>
                <a:cs typeface="Century Gothic" panose="020B0502020202020204" pitchFamily="34" charset="0"/>
                <a:sym typeface="Century Gothic" panose="020B0502020202020204" pitchFamily="34" charset="0"/>
              </a:rPr>
              <a:t>Pranzo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0D745177-FD83-470F-0A81-B640F2694F51}"/>
              </a:ext>
            </a:extLst>
          </p:cNvPr>
          <p:cNvSpPr/>
          <p:nvPr/>
        </p:nvSpPr>
        <p:spPr>
          <a:xfrm>
            <a:off x="2151063" y="901700"/>
            <a:ext cx="1792287" cy="4454525"/>
          </a:xfrm>
          <a:prstGeom prst="roundRect">
            <a:avLst/>
          </a:prstGeom>
          <a:solidFill>
            <a:srgbClr val="EFED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419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BENESSERE">
            <a:extLst>
              <a:ext uri="{FF2B5EF4-FFF2-40B4-BE49-F238E27FC236}">
                <a16:creationId xmlns:a16="http://schemas.microsoft.com/office/drawing/2014/main" id="{AC4D0C25-2811-B065-6E4D-ADB7A0D763EB}"/>
              </a:ext>
            </a:extLst>
          </p:cNvPr>
          <p:cNvSpPr txBox="1"/>
          <p:nvPr/>
        </p:nvSpPr>
        <p:spPr>
          <a:xfrm>
            <a:off x="242888" y="1254125"/>
            <a:ext cx="1700212" cy="349250"/>
          </a:xfrm>
          <a:prstGeom prst="rect">
            <a:avLst/>
          </a:prstGeom>
          <a:ln w="12700">
            <a:miter lim="400000"/>
          </a:ln>
        </p:spPr>
        <p:txBody>
          <a:bodyPr lIns="35719" tIns="35719" rIns="35719" bIns="35719" anchor="ctr">
            <a:spAutoFit/>
          </a:bodyPr>
          <a:lstStyle>
            <a:defPPr>
              <a:defRPr lang="it-IT"/>
            </a:defPPr>
            <a:lvl1pPr>
              <a:defRPr sz="2800" b="1">
                <a:solidFill>
                  <a:srgbClr val="7BC143"/>
                </a:solidFill>
                <a:latin typeface="Century Gothic"/>
                <a:ea typeface="Century Gothic"/>
                <a:cs typeface="Century Gothic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Rockwell" panose="02060603020205020403" pitchFamily="18" charset="0"/>
              </a:rPr>
              <a:t>BENESSERE </a:t>
            </a:r>
          </a:p>
        </p:txBody>
      </p:sp>
      <p:sp>
        <p:nvSpPr>
          <p:cNvPr id="13" name="AUMENTO MASSA MAGRA">
            <a:extLst>
              <a:ext uri="{FF2B5EF4-FFF2-40B4-BE49-F238E27FC236}">
                <a16:creationId xmlns:a16="http://schemas.microsoft.com/office/drawing/2014/main" id="{1C2AD2A2-F86C-2BA8-5BA7-454D35FDA173}"/>
              </a:ext>
            </a:extLst>
          </p:cNvPr>
          <p:cNvSpPr txBox="1"/>
          <p:nvPr/>
        </p:nvSpPr>
        <p:spPr>
          <a:xfrm>
            <a:off x="371475" y="4376738"/>
            <a:ext cx="1546225" cy="903287"/>
          </a:xfrm>
          <a:prstGeom prst="rect">
            <a:avLst/>
          </a:prstGeom>
          <a:ln w="12700">
            <a:miter lim="400000"/>
          </a:ln>
        </p:spPr>
        <p:txBody>
          <a:bodyPr lIns="35719" tIns="35719" rIns="35719" bIns="35719" anchor="ctr">
            <a:spAutoFit/>
          </a:bodyPr>
          <a:lstStyle>
            <a:defPPr>
              <a:defRPr lang="it-IT"/>
            </a:defPPr>
            <a:lvl1pPr>
              <a:defRPr sz="2800" b="1">
                <a:solidFill>
                  <a:srgbClr val="7BC143"/>
                </a:solidFill>
                <a:latin typeface="Century Gothic"/>
                <a:ea typeface="Century Gothic"/>
                <a:cs typeface="Century Gothic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Rockwell" panose="02060603020205020403" pitchFamily="18" charset="0"/>
              </a:rPr>
              <a:t>AUMENTO</a:t>
            </a:r>
            <a:b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Rockwell" panose="02060603020205020403" pitchFamily="18" charset="0"/>
              </a:rPr>
            </a:b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Rockwell" panose="02060603020205020403" pitchFamily="18" charset="0"/>
              </a:rPr>
              <a:t>MASSA </a:t>
            </a:r>
            <a:endParaRPr kumimoji="0" lang="es-CL" sz="1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Rockwell" panose="02060603020205020403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Rockwell" panose="02060603020205020403" pitchFamily="18" charset="0"/>
              </a:rPr>
              <a:t>MAGRA</a:t>
            </a:r>
          </a:p>
        </p:txBody>
      </p:sp>
      <p:sp>
        <p:nvSpPr>
          <p:cNvPr id="14" name="PERDITA…">
            <a:extLst>
              <a:ext uri="{FF2B5EF4-FFF2-40B4-BE49-F238E27FC236}">
                <a16:creationId xmlns:a16="http://schemas.microsoft.com/office/drawing/2014/main" id="{F0D288C7-1B01-923C-A036-E15A57DAC210}"/>
              </a:ext>
            </a:extLst>
          </p:cNvPr>
          <p:cNvSpPr txBox="1"/>
          <p:nvPr/>
        </p:nvSpPr>
        <p:spPr>
          <a:xfrm>
            <a:off x="307975" y="2716213"/>
            <a:ext cx="1331913" cy="903287"/>
          </a:xfrm>
          <a:prstGeom prst="rect">
            <a:avLst/>
          </a:prstGeom>
          <a:ln w="12700">
            <a:miter lim="400000"/>
          </a:ln>
        </p:spPr>
        <p:txBody>
          <a:bodyPr lIns="35719" tIns="35719" rIns="35719" bIns="35719" anchor="ctr">
            <a:spAutoFit/>
          </a:bodyPr>
          <a:lstStyle>
            <a:defPPr>
              <a:defRPr lang="it-IT"/>
            </a:defPPr>
            <a:lvl1pPr>
              <a:defRPr sz="2800" b="1">
                <a:solidFill>
                  <a:srgbClr val="7BC143"/>
                </a:solidFill>
                <a:latin typeface="Century Gothic"/>
                <a:ea typeface="Century Gothic"/>
                <a:cs typeface="Century Gothic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Rockwell" panose="02060603020205020403" pitchFamily="18" charset="0"/>
              </a:rPr>
              <a:t>PERDITA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Rockwell" panose="02060603020205020403" pitchFamily="18" charset="0"/>
              </a:rPr>
              <a:t>MASSA GRASSA</a:t>
            </a:r>
            <a:endParaRPr kumimoji="0" sz="1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Rockwell" panose="02060603020205020403" pitchFamily="18" charset="0"/>
            </a:endParaRPr>
          </a:p>
        </p:txBody>
      </p:sp>
      <p:pic>
        <p:nvPicPr>
          <p:cNvPr id="15" name="image258.png" descr="image258.png">
            <a:extLst>
              <a:ext uri="{FF2B5EF4-FFF2-40B4-BE49-F238E27FC236}">
                <a16:creationId xmlns:a16="http://schemas.microsoft.com/office/drawing/2014/main" id="{BD88384E-0C08-3415-08EA-171E25CE06C8}"/>
              </a:ext>
            </a:extLst>
          </p:cNvPr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1895342" y="1142838"/>
            <a:ext cx="575120" cy="5798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5" y="0"/>
                </a:moveTo>
                <a:cubicBezTo>
                  <a:pt x="4840" y="0"/>
                  <a:pt x="0" y="4834"/>
                  <a:pt x="0" y="10800"/>
                </a:cubicBezTo>
                <a:cubicBezTo>
                  <a:pt x="0" y="16766"/>
                  <a:pt x="4840" y="21600"/>
                  <a:pt x="10805" y="21600"/>
                </a:cubicBezTo>
                <a:cubicBezTo>
                  <a:pt x="16771" y="21600"/>
                  <a:pt x="21600" y="16766"/>
                  <a:pt x="21600" y="10800"/>
                </a:cubicBezTo>
                <a:cubicBezTo>
                  <a:pt x="21600" y="4834"/>
                  <a:pt x="16771" y="0"/>
                  <a:pt x="10805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6" name="image260.png" descr="image260.png">
            <a:extLst>
              <a:ext uri="{FF2B5EF4-FFF2-40B4-BE49-F238E27FC236}">
                <a16:creationId xmlns:a16="http://schemas.microsoft.com/office/drawing/2014/main" id="{C39C9E25-5457-DD6B-5BD1-FC523F52297D}"/>
              </a:ext>
            </a:extLst>
          </p:cNvPr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1907759" y="4193353"/>
            <a:ext cx="552989" cy="5798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34" y="0"/>
                  <a:pt x="0" y="4834"/>
                  <a:pt x="0" y="10800"/>
                </a:cubicBezTo>
                <a:cubicBezTo>
                  <a:pt x="0" y="16766"/>
                  <a:pt x="4834" y="21600"/>
                  <a:pt x="10800" y="21600"/>
                </a:cubicBezTo>
                <a:cubicBezTo>
                  <a:pt x="16766" y="21600"/>
                  <a:pt x="21600" y="16766"/>
                  <a:pt x="21600" y="10800"/>
                </a:cubicBezTo>
                <a:cubicBezTo>
                  <a:pt x="21600" y="4834"/>
                  <a:pt x="16766" y="0"/>
                  <a:pt x="10800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7" name="image259.png" descr="image259.png">
            <a:extLst>
              <a:ext uri="{FF2B5EF4-FFF2-40B4-BE49-F238E27FC236}">
                <a16:creationId xmlns:a16="http://schemas.microsoft.com/office/drawing/2014/main" id="{AB83ACA2-137D-E383-D134-C5BE87725651}"/>
              </a:ext>
            </a:extLst>
          </p:cNvPr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>
          <a:xfrm>
            <a:off x="1907759" y="2356797"/>
            <a:ext cx="552989" cy="5799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95" y="0"/>
                </a:moveTo>
                <a:cubicBezTo>
                  <a:pt x="4831" y="0"/>
                  <a:pt x="0" y="4835"/>
                  <a:pt x="0" y="10800"/>
                </a:cubicBezTo>
                <a:cubicBezTo>
                  <a:pt x="0" y="16765"/>
                  <a:pt x="4831" y="21600"/>
                  <a:pt x="10795" y="21600"/>
                </a:cubicBezTo>
                <a:cubicBezTo>
                  <a:pt x="16759" y="21600"/>
                  <a:pt x="21600" y="16765"/>
                  <a:pt x="21600" y="10800"/>
                </a:cubicBezTo>
                <a:cubicBezTo>
                  <a:pt x="21600" y="4835"/>
                  <a:pt x="16759" y="0"/>
                  <a:pt x="10795" y="0"/>
                </a:cubicBezTo>
                <a:close/>
              </a:path>
            </a:pathLst>
          </a:custGeom>
          <a:ln w="12700">
            <a:miter lim="400000"/>
          </a:ln>
        </p:spPr>
      </p:pic>
      <p:grpSp>
        <p:nvGrpSpPr>
          <p:cNvPr id="52235" name="Gruppo">
            <a:extLst>
              <a:ext uri="{FF2B5EF4-FFF2-40B4-BE49-F238E27FC236}">
                <a16:creationId xmlns:a16="http://schemas.microsoft.com/office/drawing/2014/main" id="{93DD1390-F1DE-DC95-1C71-8BD941203D35}"/>
              </a:ext>
            </a:extLst>
          </p:cNvPr>
          <p:cNvGrpSpPr>
            <a:grpSpLocks/>
          </p:cNvGrpSpPr>
          <p:nvPr/>
        </p:nvGrpSpPr>
        <p:grpSpPr bwMode="auto">
          <a:xfrm>
            <a:off x="2647950" y="989013"/>
            <a:ext cx="1150938" cy="1271587"/>
            <a:chOff x="0" y="0"/>
            <a:chExt cx="2344396" cy="2411306"/>
          </a:xfrm>
        </p:grpSpPr>
        <p:pic>
          <p:nvPicPr>
            <p:cNvPr id="52273" name="image249.png" descr="image249.png">
              <a:extLst>
                <a:ext uri="{FF2B5EF4-FFF2-40B4-BE49-F238E27FC236}">
                  <a16:creationId xmlns:a16="http://schemas.microsoft.com/office/drawing/2014/main" id="{4A72829C-09F4-5A61-4188-00501F52BBB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251" y="574367"/>
              <a:ext cx="745939" cy="1071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52274" name="image250.png" descr="image250.png">
              <a:extLst>
                <a:ext uri="{FF2B5EF4-FFF2-40B4-BE49-F238E27FC236}">
                  <a16:creationId xmlns:a16="http://schemas.microsoft.com/office/drawing/2014/main" id="{E206FCD5-D58E-110F-195B-DB3040A6AB5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91272" y="-1"/>
              <a:ext cx="953125" cy="18216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52275" name="image251.png" descr="image251.png">
              <a:extLst>
                <a:ext uri="{FF2B5EF4-FFF2-40B4-BE49-F238E27FC236}">
                  <a16:creationId xmlns:a16="http://schemas.microsoft.com/office/drawing/2014/main" id="{0E7B8491-CB01-4D45-4913-70F5FB42E8A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232008"/>
              <a:ext cx="1624379" cy="11792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</p:grpSp>
      <p:grpSp>
        <p:nvGrpSpPr>
          <p:cNvPr id="52236" name="Gruppo">
            <a:extLst>
              <a:ext uri="{FF2B5EF4-FFF2-40B4-BE49-F238E27FC236}">
                <a16:creationId xmlns:a16="http://schemas.microsoft.com/office/drawing/2014/main" id="{ED6CBE31-561C-15CB-D988-CBA8465944F8}"/>
              </a:ext>
            </a:extLst>
          </p:cNvPr>
          <p:cNvGrpSpPr>
            <a:grpSpLocks/>
          </p:cNvGrpSpPr>
          <p:nvPr/>
        </p:nvGrpSpPr>
        <p:grpSpPr bwMode="auto">
          <a:xfrm>
            <a:off x="2614613" y="2519363"/>
            <a:ext cx="1152525" cy="1271587"/>
            <a:chOff x="0" y="0"/>
            <a:chExt cx="2344396" cy="2411306"/>
          </a:xfrm>
        </p:grpSpPr>
        <p:pic>
          <p:nvPicPr>
            <p:cNvPr id="52270" name="image249.png" descr="image249.png">
              <a:extLst>
                <a:ext uri="{FF2B5EF4-FFF2-40B4-BE49-F238E27FC236}">
                  <a16:creationId xmlns:a16="http://schemas.microsoft.com/office/drawing/2014/main" id="{74B2C9E9-9B01-6D7A-1466-1CC113B6D96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251" y="574367"/>
              <a:ext cx="745939" cy="1071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52271" name="image250.png" descr="image250.png">
              <a:extLst>
                <a:ext uri="{FF2B5EF4-FFF2-40B4-BE49-F238E27FC236}">
                  <a16:creationId xmlns:a16="http://schemas.microsoft.com/office/drawing/2014/main" id="{E2ACCC5E-DCE9-3BCA-286A-3040E8B669E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91272" y="-1"/>
              <a:ext cx="953125" cy="18216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52272" name="image251.png" descr="image251.png">
              <a:extLst>
                <a:ext uri="{FF2B5EF4-FFF2-40B4-BE49-F238E27FC236}">
                  <a16:creationId xmlns:a16="http://schemas.microsoft.com/office/drawing/2014/main" id="{3FBE2AE8-4294-FE56-42ED-5DD12CA88A1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232008"/>
              <a:ext cx="1624379" cy="11792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</p:grpSp>
      <p:grpSp>
        <p:nvGrpSpPr>
          <p:cNvPr id="52237" name="Gruppo">
            <a:extLst>
              <a:ext uri="{FF2B5EF4-FFF2-40B4-BE49-F238E27FC236}">
                <a16:creationId xmlns:a16="http://schemas.microsoft.com/office/drawing/2014/main" id="{2CED701E-133F-08F3-4779-D53AD78C93A3}"/>
              </a:ext>
            </a:extLst>
          </p:cNvPr>
          <p:cNvGrpSpPr>
            <a:grpSpLocks/>
          </p:cNvGrpSpPr>
          <p:nvPr/>
        </p:nvGrpSpPr>
        <p:grpSpPr bwMode="auto">
          <a:xfrm>
            <a:off x="2351088" y="4092575"/>
            <a:ext cx="1531937" cy="1404938"/>
            <a:chOff x="0" y="0"/>
            <a:chExt cx="3116452" cy="2660833"/>
          </a:xfrm>
        </p:grpSpPr>
        <p:grpSp>
          <p:nvGrpSpPr>
            <p:cNvPr id="52264" name="Gruppo">
              <a:extLst>
                <a:ext uri="{FF2B5EF4-FFF2-40B4-BE49-F238E27FC236}">
                  <a16:creationId xmlns:a16="http://schemas.microsoft.com/office/drawing/2014/main" id="{968CC201-A798-870D-2992-C5F04314CD0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38306" y="0"/>
              <a:ext cx="2278147" cy="1821658"/>
              <a:chOff x="0" y="0"/>
              <a:chExt cx="2278146" cy="1821657"/>
            </a:xfrm>
          </p:grpSpPr>
          <p:pic>
            <p:nvPicPr>
              <p:cNvPr id="52268" name="image249.png" descr="image249.png">
                <a:extLst>
                  <a:ext uri="{FF2B5EF4-FFF2-40B4-BE49-F238E27FC236}">
                    <a16:creationId xmlns:a16="http://schemas.microsoft.com/office/drawing/2014/main" id="{DB99D11B-2534-26F1-E933-5C39C56F062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74367"/>
                <a:ext cx="745939" cy="10713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</p:pic>
          <p:pic>
            <p:nvPicPr>
              <p:cNvPr id="52269" name="image250.png" descr="image250.png">
                <a:extLst>
                  <a:ext uri="{FF2B5EF4-FFF2-40B4-BE49-F238E27FC236}">
                    <a16:creationId xmlns:a16="http://schemas.microsoft.com/office/drawing/2014/main" id="{D7C58549-CCDB-A990-48ED-2327C78C33A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25022" y="0"/>
                <a:ext cx="953125" cy="18216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52265" name="image256.png" descr="image256.png">
              <a:extLst>
                <a:ext uri="{FF2B5EF4-FFF2-40B4-BE49-F238E27FC236}">
                  <a16:creationId xmlns:a16="http://schemas.microsoft.com/office/drawing/2014/main" id="{EB6BA979-6557-6014-720B-B9A06AA678F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350241"/>
              <a:ext cx="1216025" cy="11653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52266" name="image251.png" descr="image251.png">
              <a:extLst>
                <a:ext uri="{FF2B5EF4-FFF2-40B4-BE49-F238E27FC236}">
                  <a16:creationId xmlns:a16="http://schemas.microsoft.com/office/drawing/2014/main" id="{7054D58C-E2BA-3FE9-4881-BEB919CF863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2055" y="1232008"/>
              <a:ext cx="1624380" cy="11792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52267" name="image257.png" descr="image257.png">
              <a:extLst>
                <a:ext uri="{FF2B5EF4-FFF2-40B4-BE49-F238E27FC236}">
                  <a16:creationId xmlns:a16="http://schemas.microsoft.com/office/drawing/2014/main" id="{5F5A6378-0096-A293-ADB9-E54F7F96C2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-167574">
              <a:off x="358480" y="1929082"/>
              <a:ext cx="949208" cy="7090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</p:grpSp>
      <p:pic>
        <p:nvPicPr>
          <p:cNvPr id="52238" name="image240.png" descr="image240.png">
            <a:extLst>
              <a:ext uri="{FF2B5EF4-FFF2-40B4-BE49-F238E27FC236}">
                <a16:creationId xmlns:a16="http://schemas.microsoft.com/office/drawing/2014/main" id="{B7CCECD5-1411-8D30-B76F-90F2552111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43463" y="2640013"/>
            <a:ext cx="1192212" cy="1090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52239" name="Immagine" descr="Immagine">
            <a:extLst>
              <a:ext uri="{FF2B5EF4-FFF2-40B4-BE49-F238E27FC236}">
                <a16:creationId xmlns:a16="http://schemas.microsoft.com/office/drawing/2014/main" id="{2A4E1154-1AB7-35F4-15E0-5F3F260E1A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24413" y="1160463"/>
            <a:ext cx="1308100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52240" name="Immagine" descr="Immagine">
            <a:extLst>
              <a:ext uri="{FF2B5EF4-FFF2-40B4-BE49-F238E27FC236}">
                <a16:creationId xmlns:a16="http://schemas.microsoft.com/office/drawing/2014/main" id="{7037DE87-643E-0A3D-173B-8AF3C4C734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40288" y="4387850"/>
            <a:ext cx="1308100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4FA10ADD-D413-4A1C-EF1A-A957DDC7C18B}"/>
              </a:ext>
            </a:extLst>
          </p:cNvPr>
          <p:cNvCxnSpPr>
            <a:cxnSpLocks/>
          </p:cNvCxnSpPr>
          <p:nvPr/>
        </p:nvCxnSpPr>
        <p:spPr>
          <a:xfrm>
            <a:off x="2454275" y="2470150"/>
            <a:ext cx="6910388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4C78E04B-FD5F-8983-3217-55C27BA834E5}"/>
              </a:ext>
            </a:extLst>
          </p:cNvPr>
          <p:cNvCxnSpPr>
            <a:cxnSpLocks/>
          </p:cNvCxnSpPr>
          <p:nvPr/>
        </p:nvCxnSpPr>
        <p:spPr>
          <a:xfrm>
            <a:off x="2365375" y="4003675"/>
            <a:ext cx="7002463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2243" name="Gruppo 5">
            <a:extLst>
              <a:ext uri="{FF2B5EF4-FFF2-40B4-BE49-F238E27FC236}">
                <a16:creationId xmlns:a16="http://schemas.microsoft.com/office/drawing/2014/main" id="{F0590963-40F9-6304-0F91-FAFE4EAF3279}"/>
              </a:ext>
            </a:extLst>
          </p:cNvPr>
          <p:cNvGrpSpPr>
            <a:grpSpLocks/>
          </p:cNvGrpSpPr>
          <p:nvPr/>
        </p:nvGrpSpPr>
        <p:grpSpPr bwMode="auto">
          <a:xfrm>
            <a:off x="7378700" y="927100"/>
            <a:ext cx="2178050" cy="5084763"/>
            <a:chOff x="10330860" y="1143524"/>
            <a:chExt cx="2177516" cy="5084546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FAD3EAEC-8EE8-AF56-5EAD-80166AFE2A02}"/>
                </a:ext>
              </a:extLst>
            </p:cNvPr>
            <p:cNvSpPr/>
            <p:nvPr/>
          </p:nvSpPr>
          <p:spPr>
            <a:xfrm>
              <a:off x="10330860" y="1143524"/>
              <a:ext cx="1791849" cy="4452748"/>
            </a:xfrm>
            <a:prstGeom prst="roundRect">
              <a:avLst/>
            </a:prstGeom>
            <a:solidFill>
              <a:srgbClr val="EFED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419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2259" name="Cena">
              <a:extLst>
                <a:ext uri="{FF2B5EF4-FFF2-40B4-BE49-F238E27FC236}">
                  <a16:creationId xmlns:a16="http://schemas.microsoft.com/office/drawing/2014/main" id="{229674E9-92A3-DE58-D726-B214E5EFA2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421584" y="5725047"/>
              <a:ext cx="1610980" cy="5030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35719" tIns="35719" rIns="35719" bIns="35719" anchor="ctr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altLang="it-IT" sz="2800" b="1" i="0" u="none" strike="noStrike" kern="1200" cap="none" spc="0" normalizeH="0" baseline="0" noProof="0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Rockwell" panose="02060603020205020403" pitchFamily="18" charset="0"/>
                  <a:ea typeface="Century Gothic" panose="020B0502020202020204" pitchFamily="34" charset="0"/>
                  <a:cs typeface="Century Gothic" panose="020B0502020202020204" pitchFamily="34" charset="0"/>
                  <a:sym typeface="Century Gothic" panose="020B0502020202020204" pitchFamily="34" charset="0"/>
                </a:rPr>
                <a:t>Cena</a:t>
              </a:r>
            </a:p>
          </p:txBody>
        </p:sp>
        <p:pic>
          <p:nvPicPr>
            <p:cNvPr id="52260" name="Immagine" descr="Immagine">
              <a:extLst>
                <a:ext uri="{FF2B5EF4-FFF2-40B4-BE49-F238E27FC236}">
                  <a16:creationId xmlns:a16="http://schemas.microsoft.com/office/drawing/2014/main" id="{E15B9249-0C3E-B04E-3B50-7273A2FAE08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85507" y="1511787"/>
              <a:ext cx="1401802" cy="7953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52261" name="Immagine" descr="Immagine">
              <a:extLst>
                <a:ext uri="{FF2B5EF4-FFF2-40B4-BE49-F238E27FC236}">
                  <a16:creationId xmlns:a16="http://schemas.microsoft.com/office/drawing/2014/main" id="{F95A81EF-9FAC-BAF8-2CC5-879EA01663F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55764" y="2970055"/>
              <a:ext cx="1345288" cy="763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52262" name="Immagine" descr="Immagine">
              <a:extLst>
                <a:ext uri="{FF2B5EF4-FFF2-40B4-BE49-F238E27FC236}">
                  <a16:creationId xmlns:a16="http://schemas.microsoft.com/office/drawing/2014/main" id="{2C90C848-84C8-86B1-3793-442DB9C2676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98209" y="4763460"/>
              <a:ext cx="1345288" cy="763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52263" name="Gruppo" descr="Gruppo">
              <a:extLst>
                <a:ext uri="{FF2B5EF4-FFF2-40B4-BE49-F238E27FC236}">
                  <a16:creationId xmlns:a16="http://schemas.microsoft.com/office/drawing/2014/main" id="{799E7DE9-E41C-AF23-0E9C-60D39ACB953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26504" y="4511289"/>
              <a:ext cx="1181872" cy="10242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</p:grpSp>
      <p:sp>
        <p:nvSpPr>
          <p:cNvPr id="52244" name="Colazione">
            <a:extLst>
              <a:ext uri="{FF2B5EF4-FFF2-40B4-BE49-F238E27FC236}">
                <a16:creationId xmlns:a16="http://schemas.microsoft.com/office/drawing/2014/main" id="{C1EC1089-36E4-65AD-894D-3A7C8E0A21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7500" y="5564188"/>
            <a:ext cx="2851150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35719" tIns="35719" rIns="35719" bIns="35719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8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Rockwell" panose="02060603020205020403" pitchFamily="18" charset="0"/>
                <a:ea typeface="Century Gothic" panose="020B0502020202020204" pitchFamily="34" charset="0"/>
                <a:cs typeface="Century Gothic" panose="020B0502020202020204" pitchFamily="34" charset="0"/>
                <a:sym typeface="Century Gothic" panose="020B0502020202020204" pitchFamily="34" charset="0"/>
              </a:rPr>
              <a:t>Colazione</a:t>
            </a:r>
          </a:p>
        </p:txBody>
      </p:sp>
      <p:pic>
        <p:nvPicPr>
          <p:cNvPr id="52245" name="Gruppo" descr="Gruppo">
            <a:extLst>
              <a:ext uri="{FF2B5EF4-FFF2-40B4-BE49-F238E27FC236}">
                <a16:creationId xmlns:a16="http://schemas.microsoft.com/office/drawing/2014/main" id="{FB2E90E7-2AFB-8D00-7D1B-959841367E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10250" y="4310063"/>
            <a:ext cx="1182688" cy="102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grpSp>
        <p:nvGrpSpPr>
          <p:cNvPr id="52246" name="Gruppo 4">
            <a:extLst>
              <a:ext uri="{FF2B5EF4-FFF2-40B4-BE49-F238E27FC236}">
                <a16:creationId xmlns:a16="http://schemas.microsoft.com/office/drawing/2014/main" id="{8B0FBE27-E4B1-BB69-C6A2-5E565A47D9EB}"/>
              </a:ext>
            </a:extLst>
          </p:cNvPr>
          <p:cNvGrpSpPr>
            <a:grpSpLocks/>
          </p:cNvGrpSpPr>
          <p:nvPr/>
        </p:nvGrpSpPr>
        <p:grpSpPr bwMode="auto">
          <a:xfrm>
            <a:off x="9840913" y="827088"/>
            <a:ext cx="2430462" cy="5248275"/>
            <a:chOff x="11716634" y="1104337"/>
            <a:chExt cx="2429474" cy="5250233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61325213-FF17-19BA-7677-2446D8300977}"/>
                </a:ext>
              </a:extLst>
            </p:cNvPr>
            <p:cNvSpPr/>
            <p:nvPr/>
          </p:nvSpPr>
          <p:spPr>
            <a:xfrm>
              <a:off x="12080023" y="1104337"/>
              <a:ext cx="1791559" cy="4454598"/>
            </a:xfrm>
            <a:prstGeom prst="round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419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2254" name="Snack">
              <a:extLst>
                <a:ext uri="{FF2B5EF4-FFF2-40B4-BE49-F238E27FC236}">
                  <a16:creationId xmlns:a16="http://schemas.microsoft.com/office/drawing/2014/main" id="{713A7862-0C1F-6499-BB18-624BBB58044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716634" y="5666722"/>
              <a:ext cx="2429474" cy="687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35719" tIns="35719" rIns="35719" bIns="35719" anchor="ctr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altLang="it-IT" sz="2000" b="1" i="0" u="none" strike="noStrike" kern="1200" cap="none" spc="0" normalizeH="0" baseline="0" noProof="0">
                  <a:ln>
                    <a:noFill/>
                  </a:ln>
                  <a:solidFill>
                    <a:srgbClr val="009346"/>
                  </a:solidFill>
                  <a:effectLst/>
                  <a:uLnTx/>
                  <a:uFillTx/>
                  <a:latin typeface="Rockwell" panose="02060603020205020403" pitchFamily="18" charset="0"/>
                  <a:ea typeface="Century Gothic" panose="020B0502020202020204" pitchFamily="34" charset="0"/>
                  <a:cs typeface="Century Gothic" panose="020B0502020202020204" pitchFamily="34" charset="0"/>
                  <a:sym typeface="Century Gothic" panose="020B0502020202020204" pitchFamily="34" charset="0"/>
                </a:rPr>
                <a:t>Snack Mattina e Pomeriggio</a:t>
              </a:r>
            </a:p>
          </p:txBody>
        </p:sp>
        <p:pic>
          <p:nvPicPr>
            <p:cNvPr id="52255" name="image251.png" descr="image251.png">
              <a:extLst>
                <a:ext uri="{FF2B5EF4-FFF2-40B4-BE49-F238E27FC236}">
                  <a16:creationId xmlns:a16="http://schemas.microsoft.com/office/drawing/2014/main" id="{2A0A8EF3-68C5-6601-13B1-6049FDD6CC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090584" y="1762368"/>
              <a:ext cx="798399" cy="6223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52256" name="image251.png" descr="image251.png">
              <a:extLst>
                <a:ext uri="{FF2B5EF4-FFF2-40B4-BE49-F238E27FC236}">
                  <a16:creationId xmlns:a16="http://schemas.microsoft.com/office/drawing/2014/main" id="{65D21839-DED1-5767-9093-87B8D086AB5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088029" y="3216654"/>
              <a:ext cx="798399" cy="6223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52257" name="image251.png" descr="image251.png">
              <a:extLst>
                <a:ext uri="{FF2B5EF4-FFF2-40B4-BE49-F238E27FC236}">
                  <a16:creationId xmlns:a16="http://schemas.microsoft.com/office/drawing/2014/main" id="{BB3A6445-27F7-F6F2-F5B2-A8A4077E5C8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47611" y="4757483"/>
              <a:ext cx="798399" cy="6223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</p:grpSp>
      <p:sp>
        <p:nvSpPr>
          <p:cNvPr id="45" name="Linea di collegamento">
            <a:extLst>
              <a:ext uri="{FF2B5EF4-FFF2-40B4-BE49-F238E27FC236}">
                <a16:creationId xmlns:a16="http://schemas.microsoft.com/office/drawing/2014/main" id="{22EE6B58-208E-0C7B-9597-80A18DA81C6D}"/>
              </a:ext>
            </a:extLst>
          </p:cNvPr>
          <p:cNvSpPr/>
          <p:nvPr/>
        </p:nvSpPr>
        <p:spPr>
          <a:xfrm>
            <a:off x="5800725" y="3427413"/>
            <a:ext cx="1943100" cy="5286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6200" extrusionOk="0">
                <a:moveTo>
                  <a:pt x="0" y="326"/>
                </a:moveTo>
                <a:cubicBezTo>
                  <a:pt x="7778" y="21600"/>
                  <a:pt x="14978" y="21491"/>
                  <a:pt x="21600" y="0"/>
                </a:cubicBezTo>
              </a:path>
            </a:pathLst>
          </a:custGeom>
          <a:ln w="139700">
            <a:solidFill>
              <a:srgbClr val="7BC143"/>
            </a:solidFill>
            <a:miter lim="400000"/>
            <a:headEnd type="stealth"/>
            <a:tailEnd type="stealth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66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highlight>
                <a:srgbClr val="FFFF00"/>
              </a:highligh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2248" name="image70.png" descr="image70.png">
            <a:extLst>
              <a:ext uri="{FF2B5EF4-FFF2-40B4-BE49-F238E27FC236}">
                <a16:creationId xmlns:a16="http://schemas.microsoft.com/office/drawing/2014/main" id="{32DBE39E-5097-3073-209A-E512FFAE60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215688" y="1017588"/>
            <a:ext cx="485775" cy="893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52249" name="image70.png" descr="image70.png">
            <a:extLst>
              <a:ext uri="{FF2B5EF4-FFF2-40B4-BE49-F238E27FC236}">
                <a16:creationId xmlns:a16="http://schemas.microsoft.com/office/drawing/2014/main" id="{9B38E76D-E139-1332-9451-D251029BA5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215688" y="2624138"/>
            <a:ext cx="485775" cy="893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52250" name="image70.png" descr="image70.png">
            <a:extLst>
              <a:ext uri="{FF2B5EF4-FFF2-40B4-BE49-F238E27FC236}">
                <a16:creationId xmlns:a16="http://schemas.microsoft.com/office/drawing/2014/main" id="{039E1C03-EBFE-09FD-1337-186E3EEB59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245850" y="4259263"/>
            <a:ext cx="487363" cy="893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54" name="CasellaDiTesto 53">
            <a:extLst>
              <a:ext uri="{FF2B5EF4-FFF2-40B4-BE49-F238E27FC236}">
                <a16:creationId xmlns:a16="http://schemas.microsoft.com/office/drawing/2014/main" id="{00206097-8A7A-8938-D133-B5E2DCDEE128}"/>
              </a:ext>
            </a:extLst>
          </p:cNvPr>
          <p:cNvSpPr txBox="1"/>
          <p:nvPr/>
        </p:nvSpPr>
        <p:spPr>
          <a:xfrm>
            <a:off x="1851025" y="130175"/>
            <a:ext cx="8247063" cy="52228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Century Gothic" charset="0"/>
                <a:cs typeface="Arial" panose="020B0604020202020204" pitchFamily="34" charset="0"/>
              </a:rPr>
              <a:t>5. PROGRAMMA PER TE E VANTAGGI</a:t>
            </a:r>
          </a:p>
        </p:txBody>
      </p:sp>
      <p:pic>
        <p:nvPicPr>
          <p:cNvPr id="52252" name="Immagine 1" descr="Immagine che contiene testo, Carattere, logo, bianco&#10;&#10;Descrizione generata automaticamente">
            <a:extLst>
              <a:ext uri="{FF2B5EF4-FFF2-40B4-BE49-F238E27FC236}">
                <a16:creationId xmlns:a16="http://schemas.microsoft.com/office/drawing/2014/main" id="{2E75C168-3676-9723-DCF2-E0DE9E175F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  <a:biLevel thresh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52000" y="6257925"/>
            <a:ext cx="2540000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Immagine 3" descr="Immagine che contiene testo&#10;&#10;Descrizione generata automaticamente">
            <a:extLst>
              <a:ext uri="{FF2B5EF4-FFF2-40B4-BE49-F238E27FC236}">
                <a16:creationId xmlns:a16="http://schemas.microsoft.com/office/drawing/2014/main" id="{C41DA046-AF50-06B0-4630-0B0DBCEDD5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7463"/>
            <a:ext cx="120284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170DDD72-D4D7-41B8-62DB-F7310A2A6EA8}"/>
              </a:ext>
            </a:extLst>
          </p:cNvPr>
          <p:cNvSpPr/>
          <p:nvPr/>
        </p:nvSpPr>
        <p:spPr>
          <a:xfrm>
            <a:off x="61913" y="952500"/>
            <a:ext cx="5759450" cy="1200150"/>
          </a:xfrm>
          <a:prstGeom prst="rect">
            <a:avLst/>
          </a:prstGeom>
          <a:solidFill>
            <a:srgbClr val="D9D9D9">
              <a:alpha val="50196"/>
            </a:srgbClr>
          </a:solidFill>
        </p:spPr>
        <p:txBody>
          <a:bodyPr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Supporto e assistenza personalizzata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Check periodici dei tuoi Progressi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Eventi a tema Benessere online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5C5679B6-10FF-2CA9-804F-BEEDDBD29696}"/>
              </a:ext>
            </a:extLst>
          </p:cNvPr>
          <p:cNvSpPr/>
          <p:nvPr/>
        </p:nvSpPr>
        <p:spPr>
          <a:xfrm>
            <a:off x="6235700" y="4746625"/>
            <a:ext cx="5867400" cy="1570038"/>
          </a:xfrm>
          <a:prstGeom prst="rect">
            <a:avLst/>
          </a:prstGeom>
          <a:solidFill>
            <a:srgbClr val="D9D9D9">
              <a:alpha val="50196"/>
            </a:srgbClr>
          </a:solidFill>
        </p:spPr>
        <p:txBody>
          <a:bodyPr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Attività fisica con Personal Coach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Gruppo </a:t>
            </a:r>
            <a:r>
              <a:rPr kumimoji="0" lang="it-IT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Facebook</a:t>
            </a: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 dedicato: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      - Ricette Frullati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      - Idee spuntini/pasti liberi equilibrati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746A3AB8-AE1D-8076-BEDA-CFD6A0CE87F6}"/>
              </a:ext>
            </a:extLst>
          </p:cNvPr>
          <p:cNvSpPr txBox="1"/>
          <p:nvPr/>
        </p:nvSpPr>
        <p:spPr>
          <a:xfrm>
            <a:off x="1851025" y="130175"/>
            <a:ext cx="8247063" cy="52228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Century Gothic" charset="0"/>
                <a:cs typeface="Arial" panose="020B0604020202020204" pitchFamily="34" charset="0"/>
              </a:rPr>
              <a:t>5. PROGRAMMA PER TE E VANTAGGI</a:t>
            </a:r>
          </a:p>
        </p:txBody>
      </p:sp>
      <p:pic>
        <p:nvPicPr>
          <p:cNvPr id="53254" name="Immagine 1" descr="Immagine che contiene testo, Carattere, logo, bianco&#10;&#10;Descrizione generata automaticamente">
            <a:extLst>
              <a:ext uri="{FF2B5EF4-FFF2-40B4-BE49-F238E27FC236}">
                <a16:creationId xmlns:a16="http://schemas.microsoft.com/office/drawing/2014/main" id="{4B32555C-7977-0092-18D4-CC4023BEBE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  <a:biLevel thresh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52000" y="6257925"/>
            <a:ext cx="2540000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CFCC49-31D3-C8DA-0CD5-2D51C8E7B8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CasellaDiTesto 1">
            <a:extLst>
              <a:ext uri="{FF2B5EF4-FFF2-40B4-BE49-F238E27FC236}">
                <a16:creationId xmlns:a16="http://schemas.microsoft.com/office/drawing/2014/main" id="{4622CB32-4DEF-6C86-EE3B-5417C8170E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1450" y="2706688"/>
            <a:ext cx="2268538" cy="539750"/>
          </a:xfrm>
          <a:prstGeom prst="rect">
            <a:avLst/>
          </a:prstGeom>
          <a:solidFill>
            <a:srgbClr val="663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Cliente</a:t>
            </a:r>
          </a:p>
        </p:txBody>
      </p:sp>
      <p:sp>
        <p:nvSpPr>
          <p:cNvPr id="68611" name="CasellaDiTesto 2">
            <a:extLst>
              <a:ext uri="{FF2B5EF4-FFF2-40B4-BE49-F238E27FC236}">
                <a16:creationId xmlns:a16="http://schemas.microsoft.com/office/drawing/2014/main" id="{FC751714-8971-39CC-FD69-2CB2EC23BC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4763" y="2705100"/>
            <a:ext cx="8482012" cy="539750"/>
          </a:xfrm>
          <a:prstGeom prst="rect">
            <a:avLst/>
          </a:prstGeom>
          <a:solidFill>
            <a:srgbClr val="00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Cliente Fidelizzato</a:t>
            </a:r>
          </a:p>
        </p:txBody>
      </p:sp>
      <p:sp>
        <p:nvSpPr>
          <p:cNvPr id="68612" name="CasellaDiTesto 8">
            <a:extLst>
              <a:ext uri="{FF2B5EF4-FFF2-40B4-BE49-F238E27FC236}">
                <a16:creationId xmlns:a16="http://schemas.microsoft.com/office/drawing/2014/main" id="{B5750781-1453-A63B-AE7D-CC08271D8B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20163" y="5118100"/>
            <a:ext cx="1962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197 euro c.a.  </a:t>
            </a:r>
          </a:p>
        </p:txBody>
      </p:sp>
      <p:sp>
        <p:nvSpPr>
          <p:cNvPr id="68613" name="CasellaDiTesto 14">
            <a:extLst>
              <a:ext uri="{FF2B5EF4-FFF2-40B4-BE49-F238E27FC236}">
                <a16:creationId xmlns:a16="http://schemas.microsoft.com/office/drawing/2014/main" id="{7AE15EC9-DD33-D658-6210-24FEAF0725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2775" y="669925"/>
            <a:ext cx="2981325" cy="461963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PERDITA PESO</a:t>
            </a:r>
          </a:p>
        </p:txBody>
      </p:sp>
      <p:sp>
        <p:nvSpPr>
          <p:cNvPr id="68614" name="Rettangolo 19">
            <a:extLst>
              <a:ext uri="{FF2B5EF4-FFF2-40B4-BE49-F238E27FC236}">
                <a16:creationId xmlns:a16="http://schemas.microsoft.com/office/drawing/2014/main" id="{7B79B620-B1D8-E8FA-09A3-7D506499D1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8163" y="4329113"/>
            <a:ext cx="1620837" cy="646112"/>
          </a:xfrm>
          <a:prstGeom prst="rect">
            <a:avLst/>
          </a:prstGeom>
          <a:solidFill>
            <a:srgbClr val="663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6,50 euro c.a.      a pasto</a:t>
            </a:r>
          </a:p>
        </p:txBody>
      </p:sp>
      <p:sp>
        <p:nvSpPr>
          <p:cNvPr id="68615" name="Rettangolo 20">
            <a:extLst>
              <a:ext uri="{FF2B5EF4-FFF2-40B4-BE49-F238E27FC236}">
                <a16:creationId xmlns:a16="http://schemas.microsoft.com/office/drawing/2014/main" id="{F91C738B-CAFC-D995-CDE3-B5B33BF04F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5027613"/>
            <a:ext cx="22320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297 euro c.a.</a:t>
            </a:r>
          </a:p>
        </p:txBody>
      </p:sp>
      <p:sp>
        <p:nvSpPr>
          <p:cNvPr id="68616" name="Rettangolo 21">
            <a:extLst>
              <a:ext uri="{FF2B5EF4-FFF2-40B4-BE49-F238E27FC236}">
                <a16:creationId xmlns:a16="http://schemas.microsoft.com/office/drawing/2014/main" id="{65611340-1399-193D-A25F-CD72527DC9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60675" y="4335463"/>
            <a:ext cx="1619250" cy="646112"/>
          </a:xfrm>
          <a:prstGeom prst="rect">
            <a:avLst/>
          </a:prstGeom>
          <a:solidFill>
            <a:srgbClr val="008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it-IT" altLang="it-IT" sz="1800" dirty="0">
                <a:solidFill>
                  <a:srgbClr val="FFFFFF"/>
                </a:solidFill>
                <a:latin typeface="Rockwell" panose="02060603020205020403" pitchFamily="18" charset="0"/>
              </a:rPr>
              <a:t>5</a:t>
            </a:r>
            <a:r>
              <a:rPr kumimoji="0" lang="it-IT" alt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 euro c.a. </a:t>
            </a:r>
            <a:br>
              <a:rPr kumimoji="0" lang="it-IT" alt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</a:br>
            <a:r>
              <a:rPr kumimoji="0" lang="it-IT" alt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a pasto</a:t>
            </a:r>
          </a:p>
        </p:txBody>
      </p:sp>
      <p:sp>
        <p:nvSpPr>
          <p:cNvPr id="68617" name="Rettangolo 22">
            <a:extLst>
              <a:ext uri="{FF2B5EF4-FFF2-40B4-BE49-F238E27FC236}">
                <a16:creationId xmlns:a16="http://schemas.microsoft.com/office/drawing/2014/main" id="{17533AF9-6D3A-BEDF-ABAC-7B99986D0D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2375" y="5040313"/>
            <a:ext cx="22717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255 euro c.a. </a:t>
            </a:r>
            <a:endParaRPr kumimoji="0" lang="it-IT" altLang="it-IT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ckwell" panose="02060603020205020403" pitchFamily="18" charset="0"/>
              <a:ea typeface="+mn-ea"/>
              <a:cs typeface="+mn-cs"/>
            </a:endParaRPr>
          </a:p>
        </p:txBody>
      </p:sp>
      <p:sp>
        <p:nvSpPr>
          <p:cNvPr id="68618" name="Rettangolo 23">
            <a:extLst>
              <a:ext uri="{FF2B5EF4-FFF2-40B4-BE49-F238E27FC236}">
                <a16:creationId xmlns:a16="http://schemas.microsoft.com/office/drawing/2014/main" id="{058153E8-8C95-1C88-D71E-9E27A2CF3E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49800" y="5076825"/>
            <a:ext cx="21764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222 euro c.a. </a:t>
            </a:r>
            <a:endParaRPr kumimoji="0" lang="it-IT" altLang="it-IT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ckwell" panose="02060603020205020403" pitchFamily="18" charset="0"/>
              <a:ea typeface="+mn-ea"/>
              <a:cs typeface="+mn-cs"/>
            </a:endParaRPr>
          </a:p>
        </p:txBody>
      </p:sp>
      <p:sp>
        <p:nvSpPr>
          <p:cNvPr id="68619" name="Rettangolo 24">
            <a:extLst>
              <a:ext uri="{FF2B5EF4-FFF2-40B4-BE49-F238E27FC236}">
                <a16:creationId xmlns:a16="http://schemas.microsoft.com/office/drawing/2014/main" id="{47181335-C95F-C07D-2AC2-27A4529D4A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16513" y="4375150"/>
            <a:ext cx="1620837" cy="646113"/>
          </a:xfrm>
          <a:prstGeom prst="rect">
            <a:avLst/>
          </a:prstGeom>
          <a:solidFill>
            <a:srgbClr val="008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4,70 euro c.a. a pasto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95018354-838C-5805-AAFB-7061A3C55CB0}"/>
              </a:ext>
            </a:extLst>
          </p:cNvPr>
          <p:cNvSpPr/>
          <p:nvPr/>
        </p:nvSpPr>
        <p:spPr>
          <a:xfrm>
            <a:off x="196850" y="3282950"/>
            <a:ext cx="2232025" cy="2268538"/>
          </a:xfrm>
          <a:prstGeom prst="rect">
            <a:avLst/>
          </a:prstGeom>
          <a:noFill/>
          <a:ln w="2857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ttangolo 33">
            <a:extLst>
              <a:ext uri="{FF2B5EF4-FFF2-40B4-BE49-F238E27FC236}">
                <a16:creationId xmlns:a16="http://schemas.microsoft.com/office/drawing/2014/main" id="{D343F3AC-70F4-68A0-DC49-D000BC75C372}"/>
              </a:ext>
            </a:extLst>
          </p:cNvPr>
          <p:cNvSpPr/>
          <p:nvPr/>
        </p:nvSpPr>
        <p:spPr>
          <a:xfrm>
            <a:off x="2544763" y="3292475"/>
            <a:ext cx="4457700" cy="2268538"/>
          </a:xfrm>
          <a:prstGeom prst="rect">
            <a:avLst/>
          </a:prstGeom>
          <a:noFill/>
          <a:ln w="28575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6" name="Connettore 1 35">
            <a:extLst>
              <a:ext uri="{FF2B5EF4-FFF2-40B4-BE49-F238E27FC236}">
                <a16:creationId xmlns:a16="http://schemas.microsoft.com/office/drawing/2014/main" id="{9EA5341A-DC72-E55C-8F45-3E0EB97A1322}"/>
              </a:ext>
            </a:extLst>
          </p:cNvPr>
          <p:cNvCxnSpPr/>
          <p:nvPr/>
        </p:nvCxnSpPr>
        <p:spPr>
          <a:xfrm flipH="1">
            <a:off x="4786313" y="3303588"/>
            <a:ext cx="0" cy="2268537"/>
          </a:xfrm>
          <a:prstGeom prst="line">
            <a:avLst/>
          </a:prstGeom>
          <a:ln w="28575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ttore 1 39">
            <a:extLst>
              <a:ext uri="{FF2B5EF4-FFF2-40B4-BE49-F238E27FC236}">
                <a16:creationId xmlns:a16="http://schemas.microsoft.com/office/drawing/2014/main" id="{CB66FEAC-CB1E-C13D-F622-D589527AAD1A}"/>
              </a:ext>
            </a:extLst>
          </p:cNvPr>
          <p:cNvCxnSpPr>
            <a:cxnSpLocks/>
          </p:cNvCxnSpPr>
          <p:nvPr/>
        </p:nvCxnSpPr>
        <p:spPr>
          <a:xfrm>
            <a:off x="8707438" y="3292475"/>
            <a:ext cx="0" cy="2268538"/>
          </a:xfrm>
          <a:prstGeom prst="line">
            <a:avLst/>
          </a:prstGeom>
          <a:ln w="28575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624" name="CasellaDiTesto 44">
            <a:extLst>
              <a:ext uri="{FF2B5EF4-FFF2-40B4-BE49-F238E27FC236}">
                <a16:creationId xmlns:a16="http://schemas.microsoft.com/office/drawing/2014/main" id="{DDD3E4C2-943E-D017-5AC1-B9328F43D1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200" y="3328988"/>
            <a:ext cx="22891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600" b="1" i="0" u="none" strike="noStrike" kern="1200" cap="none" spc="0" normalizeH="0" baseline="0" noProof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1° PROGRAMMA</a:t>
            </a:r>
          </a:p>
        </p:txBody>
      </p:sp>
      <p:cxnSp>
        <p:nvCxnSpPr>
          <p:cNvPr id="48" name="Connettore 1 47">
            <a:extLst>
              <a:ext uri="{FF2B5EF4-FFF2-40B4-BE49-F238E27FC236}">
                <a16:creationId xmlns:a16="http://schemas.microsoft.com/office/drawing/2014/main" id="{44FD36BE-9124-2B01-578A-F01D289B61F2}"/>
              </a:ext>
            </a:extLst>
          </p:cNvPr>
          <p:cNvCxnSpPr>
            <a:cxnSpLocks/>
          </p:cNvCxnSpPr>
          <p:nvPr/>
        </p:nvCxnSpPr>
        <p:spPr>
          <a:xfrm>
            <a:off x="2555875" y="3840163"/>
            <a:ext cx="4446588" cy="0"/>
          </a:xfrm>
          <a:prstGeom prst="line">
            <a:avLst/>
          </a:prstGeom>
          <a:ln w="28575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ttore 1 48">
            <a:extLst>
              <a:ext uri="{FF2B5EF4-FFF2-40B4-BE49-F238E27FC236}">
                <a16:creationId xmlns:a16="http://schemas.microsoft.com/office/drawing/2014/main" id="{448AEAD3-9A12-D340-E0E7-7B92540409F7}"/>
              </a:ext>
            </a:extLst>
          </p:cNvPr>
          <p:cNvCxnSpPr/>
          <p:nvPr/>
        </p:nvCxnSpPr>
        <p:spPr>
          <a:xfrm>
            <a:off x="188913" y="3832225"/>
            <a:ext cx="2232025" cy="0"/>
          </a:xfrm>
          <a:prstGeom prst="line">
            <a:avLst/>
          </a:prstGeom>
          <a:ln w="28575">
            <a:solidFill>
              <a:srgbClr val="66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627" name="Rettangolo 52">
            <a:extLst>
              <a:ext uri="{FF2B5EF4-FFF2-40B4-BE49-F238E27FC236}">
                <a16:creationId xmlns:a16="http://schemas.microsoft.com/office/drawing/2014/main" id="{01AB0F7C-8596-5844-5142-039B26969A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04313" y="4435475"/>
            <a:ext cx="1620837" cy="646113"/>
          </a:xfrm>
          <a:prstGeom prst="rect">
            <a:avLst/>
          </a:prstGeom>
          <a:solidFill>
            <a:srgbClr val="00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4 euro c.a.</a:t>
            </a:r>
            <a:br>
              <a:rPr kumimoji="0" lang="it-IT" alt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</a:br>
            <a:r>
              <a:rPr kumimoji="0" lang="it-IT" alt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a pasto</a:t>
            </a:r>
          </a:p>
        </p:txBody>
      </p:sp>
      <p:grpSp>
        <p:nvGrpSpPr>
          <p:cNvPr id="68628" name="Gruppo 9">
            <a:extLst>
              <a:ext uri="{FF2B5EF4-FFF2-40B4-BE49-F238E27FC236}">
                <a16:creationId xmlns:a16="http://schemas.microsoft.com/office/drawing/2014/main" id="{6EA3ABC6-EC59-CE82-C287-33881BEFF7E6}"/>
              </a:ext>
            </a:extLst>
          </p:cNvPr>
          <p:cNvGrpSpPr>
            <a:grpSpLocks/>
          </p:cNvGrpSpPr>
          <p:nvPr/>
        </p:nvGrpSpPr>
        <p:grpSpPr bwMode="auto">
          <a:xfrm>
            <a:off x="3348038" y="1252538"/>
            <a:ext cx="4948237" cy="1341437"/>
            <a:chOff x="2872433" y="548030"/>
            <a:chExt cx="4802568" cy="1342097"/>
          </a:xfrm>
        </p:grpSpPr>
        <p:pic>
          <p:nvPicPr>
            <p:cNvPr id="68653" name="Picture 2">
              <a:extLst>
                <a:ext uri="{FF2B5EF4-FFF2-40B4-BE49-F238E27FC236}">
                  <a16:creationId xmlns:a16="http://schemas.microsoft.com/office/drawing/2014/main" id="{01814623-0E04-43D2-D06C-68C5750F643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28323" y="589679"/>
              <a:ext cx="539867" cy="1300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8654" name="Picture 4">
              <a:extLst>
                <a:ext uri="{FF2B5EF4-FFF2-40B4-BE49-F238E27FC236}">
                  <a16:creationId xmlns:a16="http://schemas.microsoft.com/office/drawing/2014/main" id="{AA145B04-A441-0DA0-0378-F7D509FAA4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69113" y="819942"/>
              <a:ext cx="529728" cy="9050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8655" name="Picture 2">
              <a:extLst>
                <a:ext uri="{FF2B5EF4-FFF2-40B4-BE49-F238E27FC236}">
                  <a16:creationId xmlns:a16="http://schemas.microsoft.com/office/drawing/2014/main" id="{23065CBA-A3D3-688C-13AC-48A714169A4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21036" y="570762"/>
              <a:ext cx="648820" cy="12692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3" name="Rettangolo 62">
              <a:extLst>
                <a:ext uri="{FF2B5EF4-FFF2-40B4-BE49-F238E27FC236}">
                  <a16:creationId xmlns:a16="http://schemas.microsoft.com/office/drawing/2014/main" id="{A8978A69-6373-F3DC-7DEF-D858BC518533}"/>
                </a:ext>
              </a:extLst>
            </p:cNvPr>
            <p:cNvSpPr/>
            <p:nvPr/>
          </p:nvSpPr>
          <p:spPr>
            <a:xfrm>
              <a:off x="2991072" y="548030"/>
              <a:ext cx="4683929" cy="1332567"/>
            </a:xfrm>
            <a:prstGeom prst="rect">
              <a:avLst/>
            </a:prstGeom>
            <a:noFill/>
            <a:ln w="28575">
              <a:solidFill>
                <a:srgbClr val="0066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68657" name="Immagine 7">
              <a:extLst>
                <a:ext uri="{FF2B5EF4-FFF2-40B4-BE49-F238E27FC236}">
                  <a16:creationId xmlns:a16="http://schemas.microsoft.com/office/drawing/2014/main" id="{5E08838A-D637-63D8-3594-20544117ED3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72433" y="645622"/>
              <a:ext cx="1154037" cy="11540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8629" name="CasellaDiTesto 49">
            <a:extLst>
              <a:ext uri="{FF2B5EF4-FFF2-40B4-BE49-F238E27FC236}">
                <a16:creationId xmlns:a16="http://schemas.microsoft.com/office/drawing/2014/main" id="{CBB48199-9D80-42CD-0132-05039D6E08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0163" y="3306763"/>
            <a:ext cx="2198687" cy="49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2° PROGRAMMA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000" b="0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(KIT con 1 F1)</a:t>
            </a:r>
          </a:p>
        </p:txBody>
      </p:sp>
      <p:sp>
        <p:nvSpPr>
          <p:cNvPr id="68630" name="CasellaDiTesto 50">
            <a:extLst>
              <a:ext uri="{FF2B5EF4-FFF2-40B4-BE49-F238E27FC236}">
                <a16:creationId xmlns:a16="http://schemas.microsoft.com/office/drawing/2014/main" id="{C53C437A-55BE-202A-777E-F3B2F5DB21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2188" y="3319463"/>
            <a:ext cx="2271712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600" b="1" i="0" u="none" strike="noStrike" kern="1200" cap="none" spc="0" normalizeH="0" baseline="0" noProof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3° PROGRAMMA</a:t>
            </a:r>
          </a:p>
        </p:txBody>
      </p:sp>
      <p:sp>
        <p:nvSpPr>
          <p:cNvPr id="39" name="CasellaDiTesto 38">
            <a:extLst>
              <a:ext uri="{FF2B5EF4-FFF2-40B4-BE49-F238E27FC236}">
                <a16:creationId xmlns:a16="http://schemas.microsoft.com/office/drawing/2014/main" id="{CCC7F053-0DD6-59D6-2B71-06F905EDB90D}"/>
              </a:ext>
            </a:extLst>
          </p:cNvPr>
          <p:cNvSpPr txBox="1"/>
          <p:nvPr/>
        </p:nvSpPr>
        <p:spPr>
          <a:xfrm>
            <a:off x="1851025" y="44450"/>
            <a:ext cx="8247063" cy="52387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Century Gothic" charset="0"/>
                <a:cs typeface="Arial" panose="020B0604020202020204" pitchFamily="34" charset="0"/>
              </a:rPr>
              <a:t>5. PROGRAMMA PER TE E VANTAGGI</a:t>
            </a:r>
          </a:p>
        </p:txBody>
      </p:sp>
      <p:pic>
        <p:nvPicPr>
          <p:cNvPr id="12" name="Immagine 11" descr="Immagine che contiene persona, abbigliamento, calzoni&#10;&#10;Descrizione generata automaticamente">
            <a:extLst>
              <a:ext uri="{FF2B5EF4-FFF2-40B4-BE49-F238E27FC236}">
                <a16:creationId xmlns:a16="http://schemas.microsoft.com/office/drawing/2014/main" id="{69A88DFA-F872-A772-DCEC-2350C990346B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13800" y="784225"/>
            <a:ext cx="1893888" cy="17065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45" name="Connettore 1 39">
            <a:extLst>
              <a:ext uri="{FF2B5EF4-FFF2-40B4-BE49-F238E27FC236}">
                <a16:creationId xmlns:a16="http://schemas.microsoft.com/office/drawing/2014/main" id="{D725CD83-26D0-2C95-5591-734F7CFBB351}"/>
              </a:ext>
            </a:extLst>
          </p:cNvPr>
          <p:cNvCxnSpPr>
            <a:cxnSpLocks/>
          </p:cNvCxnSpPr>
          <p:nvPr/>
        </p:nvCxnSpPr>
        <p:spPr>
          <a:xfrm>
            <a:off x="11006138" y="3289300"/>
            <a:ext cx="0" cy="2266950"/>
          </a:xfrm>
          <a:prstGeom prst="line">
            <a:avLst/>
          </a:prstGeom>
          <a:ln w="28575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nettore 1 55">
            <a:extLst>
              <a:ext uri="{FF2B5EF4-FFF2-40B4-BE49-F238E27FC236}">
                <a16:creationId xmlns:a16="http://schemas.microsoft.com/office/drawing/2014/main" id="{63AF32BC-54AF-D108-FEBA-1C75ECE2F8B6}"/>
              </a:ext>
            </a:extLst>
          </p:cNvPr>
          <p:cNvCxnSpPr>
            <a:cxnSpLocks/>
          </p:cNvCxnSpPr>
          <p:nvPr/>
        </p:nvCxnSpPr>
        <p:spPr>
          <a:xfrm>
            <a:off x="8707438" y="3292475"/>
            <a:ext cx="2305050" cy="0"/>
          </a:xfrm>
          <a:prstGeom prst="line">
            <a:avLst/>
          </a:prstGeom>
          <a:ln w="28575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ttore 1 55">
            <a:extLst>
              <a:ext uri="{FF2B5EF4-FFF2-40B4-BE49-F238E27FC236}">
                <a16:creationId xmlns:a16="http://schemas.microsoft.com/office/drawing/2014/main" id="{19846161-C462-5AE6-95E7-BBB7814A653C}"/>
              </a:ext>
            </a:extLst>
          </p:cNvPr>
          <p:cNvCxnSpPr>
            <a:cxnSpLocks/>
          </p:cNvCxnSpPr>
          <p:nvPr/>
        </p:nvCxnSpPr>
        <p:spPr>
          <a:xfrm>
            <a:off x="8723313" y="3841750"/>
            <a:ext cx="2303462" cy="0"/>
          </a:xfrm>
          <a:prstGeom prst="line">
            <a:avLst/>
          </a:prstGeom>
          <a:ln w="28575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636" name="CasellaDiTesto 51">
            <a:extLst>
              <a:ext uri="{FF2B5EF4-FFF2-40B4-BE49-F238E27FC236}">
                <a16:creationId xmlns:a16="http://schemas.microsoft.com/office/drawing/2014/main" id="{EC6BF6EB-44BD-E26E-FE61-AE8073A0B0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23313" y="3276600"/>
            <a:ext cx="2271712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ACQUISTO UNICO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it-IT" altLang="it-IT" sz="1600" dirty="0">
                <a:solidFill>
                  <a:prstClr val="black"/>
                </a:solidFill>
                <a:latin typeface="Rockwell" panose="02060603020205020403" pitchFamily="18" charset="0"/>
              </a:rPr>
              <a:t>2</a:t>
            </a:r>
            <a:r>
              <a:rPr kumimoji="0" lang="it-IT" altLang="it-IT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 PROGRAMMI</a:t>
            </a:r>
          </a:p>
        </p:txBody>
      </p:sp>
      <p:cxnSp>
        <p:nvCxnSpPr>
          <p:cNvPr id="53" name="Connettore 1 55">
            <a:extLst>
              <a:ext uri="{FF2B5EF4-FFF2-40B4-BE49-F238E27FC236}">
                <a16:creationId xmlns:a16="http://schemas.microsoft.com/office/drawing/2014/main" id="{1ECCDD87-8DA0-8054-21D9-443967CA7310}"/>
              </a:ext>
            </a:extLst>
          </p:cNvPr>
          <p:cNvCxnSpPr>
            <a:cxnSpLocks/>
          </p:cNvCxnSpPr>
          <p:nvPr/>
        </p:nvCxnSpPr>
        <p:spPr>
          <a:xfrm>
            <a:off x="8707438" y="5561013"/>
            <a:ext cx="2305050" cy="0"/>
          </a:xfrm>
          <a:prstGeom prst="line">
            <a:avLst/>
          </a:prstGeom>
          <a:ln w="28575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638" name="Rettangolo 20">
            <a:extLst>
              <a:ext uri="{FF2B5EF4-FFF2-40B4-BE49-F238E27FC236}">
                <a16:creationId xmlns:a16="http://schemas.microsoft.com/office/drawing/2014/main" id="{57ABED7C-4D58-F387-81CF-50A66E771F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488" y="3940175"/>
            <a:ext cx="22320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Prezzo al pubblico</a:t>
            </a:r>
          </a:p>
        </p:txBody>
      </p:sp>
      <p:sp>
        <p:nvSpPr>
          <p:cNvPr id="68639" name="Rettangolo 22">
            <a:extLst>
              <a:ext uri="{FF2B5EF4-FFF2-40B4-BE49-F238E27FC236}">
                <a16:creationId xmlns:a16="http://schemas.microsoft.com/office/drawing/2014/main" id="{99F4F649-5CA6-6212-2309-5449AF804C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36825" y="3886200"/>
            <a:ext cx="22717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400" b="1" i="0" u="none" strike="noStrike" kern="1200" cap="none" spc="0" normalizeH="0" baseline="0" noProof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22% sconto</a:t>
            </a:r>
            <a:endParaRPr kumimoji="0" lang="it-IT" altLang="it-IT" sz="2000" b="1" i="0" u="none" strike="noStrike" kern="1200" cap="none" spc="0" normalizeH="0" baseline="0" noProof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Rockwell" panose="02060603020205020403" pitchFamily="18" charset="0"/>
              <a:ea typeface="+mn-ea"/>
              <a:cs typeface="+mn-cs"/>
            </a:endParaRPr>
          </a:p>
        </p:txBody>
      </p:sp>
      <p:sp>
        <p:nvSpPr>
          <p:cNvPr id="68640" name="Rettangolo 23">
            <a:extLst>
              <a:ext uri="{FF2B5EF4-FFF2-40B4-BE49-F238E27FC236}">
                <a16:creationId xmlns:a16="http://schemas.microsoft.com/office/drawing/2014/main" id="{555161D9-518F-FE77-A1C2-BFA0905284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8538" y="3881438"/>
            <a:ext cx="22113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400" b="1" i="0" u="none" strike="noStrike" kern="1200" cap="none" spc="0" normalizeH="0" baseline="0" noProof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22% sconto</a:t>
            </a:r>
          </a:p>
        </p:txBody>
      </p:sp>
      <p:sp>
        <p:nvSpPr>
          <p:cNvPr id="68641" name="Rettangolo 23">
            <a:extLst>
              <a:ext uri="{FF2B5EF4-FFF2-40B4-BE49-F238E27FC236}">
                <a16:creationId xmlns:a16="http://schemas.microsoft.com/office/drawing/2014/main" id="{16343CE2-BF6D-5302-1DA6-DBAEEC7855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23313" y="3940175"/>
            <a:ext cx="22669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400" b="1" i="0" u="none" strike="noStrike" kern="1200" cap="none" spc="0" normalizeH="0" baseline="0" noProof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31% sconto</a:t>
            </a:r>
          </a:p>
        </p:txBody>
      </p:sp>
      <p:grpSp>
        <p:nvGrpSpPr>
          <p:cNvPr id="68642" name="Gruppo 2">
            <a:extLst>
              <a:ext uri="{FF2B5EF4-FFF2-40B4-BE49-F238E27FC236}">
                <a16:creationId xmlns:a16="http://schemas.microsoft.com/office/drawing/2014/main" id="{E90918EC-14C8-DB01-4E5F-40BC9FD80B55}"/>
              </a:ext>
            </a:extLst>
          </p:cNvPr>
          <p:cNvGrpSpPr>
            <a:grpSpLocks/>
          </p:cNvGrpSpPr>
          <p:nvPr/>
        </p:nvGrpSpPr>
        <p:grpSpPr bwMode="auto">
          <a:xfrm>
            <a:off x="7165975" y="3665538"/>
            <a:ext cx="1352550" cy="1187450"/>
            <a:chOff x="7278895" y="3194364"/>
            <a:chExt cx="1352472" cy="1188000"/>
          </a:xfrm>
        </p:grpSpPr>
        <p:sp>
          <p:nvSpPr>
            <p:cNvPr id="68651" name="CasellaDiTesto 57">
              <a:extLst>
                <a:ext uri="{FF2B5EF4-FFF2-40B4-BE49-F238E27FC236}">
                  <a16:creationId xmlns:a16="http://schemas.microsoft.com/office/drawing/2014/main" id="{4CFD68D1-BFF6-A625-75F4-16ACABE508A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78895" y="3196618"/>
              <a:ext cx="1352472" cy="11695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altLang="it-IT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ckwell" panose="02060603020205020403" pitchFamily="18" charset="0"/>
                  <a:ea typeface="+mn-ea"/>
                  <a:cs typeface="+mn-cs"/>
                </a:rPr>
                <a:t>Quando avrai la TESSERA</a:t>
              </a:r>
              <a:endParaRPr kumimoji="0" lang="it-IT" altLang="it-IT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altLang="it-IT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ckwell" panose="02060603020205020403" pitchFamily="18" charset="0"/>
                  <a:ea typeface="+mn-ea"/>
                  <a:cs typeface="+mn-cs"/>
                </a:rPr>
                <a:t>potrai avere da subito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altLang="it-IT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ckwell" panose="02060603020205020403" pitchFamily="18" charset="0"/>
                  <a:ea typeface="+mn-ea"/>
                  <a:cs typeface="+mn-cs"/>
                </a:rPr>
                <a:t>più sconto: </a:t>
              </a:r>
            </a:p>
          </p:txBody>
        </p:sp>
        <p:sp>
          <p:nvSpPr>
            <p:cNvPr id="59" name="Rettangolo 58">
              <a:extLst>
                <a:ext uri="{FF2B5EF4-FFF2-40B4-BE49-F238E27FC236}">
                  <a16:creationId xmlns:a16="http://schemas.microsoft.com/office/drawing/2014/main" id="{1472FC2D-76B9-180F-3C9A-8DDC3054C970}"/>
                </a:ext>
              </a:extLst>
            </p:cNvPr>
            <p:cNvSpPr/>
            <p:nvPr/>
          </p:nvSpPr>
          <p:spPr>
            <a:xfrm>
              <a:off x="7286833" y="3194364"/>
              <a:ext cx="1258814" cy="1188000"/>
            </a:xfrm>
            <a:prstGeom prst="rect">
              <a:avLst/>
            </a:prstGeom>
            <a:noFill/>
            <a:ln w="28575">
              <a:solidFill>
                <a:srgbClr val="00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Freccia a destra 1">
            <a:extLst>
              <a:ext uri="{FF2B5EF4-FFF2-40B4-BE49-F238E27FC236}">
                <a16:creationId xmlns:a16="http://schemas.microsoft.com/office/drawing/2014/main" id="{0215B303-D36A-EAB5-9C6B-4A8BAA4743F9}"/>
              </a:ext>
            </a:extLst>
          </p:cNvPr>
          <p:cNvSpPr/>
          <p:nvPr/>
        </p:nvSpPr>
        <p:spPr>
          <a:xfrm>
            <a:off x="8483600" y="4089400"/>
            <a:ext cx="180975" cy="180975"/>
          </a:xfrm>
          <a:prstGeom prst="rightArrow">
            <a:avLst/>
          </a:prstGeom>
          <a:solidFill>
            <a:srgbClr val="00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8644" name="Immagine 7">
            <a:extLst>
              <a:ext uri="{FF2B5EF4-FFF2-40B4-BE49-F238E27FC236}">
                <a16:creationId xmlns:a16="http://schemas.microsoft.com/office/drawing/2014/main" id="{AA7C9A90-95FF-2AC5-109D-8D6A04697D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19563" y="1358900"/>
            <a:ext cx="1154112" cy="1154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45" name="CasellaDiTesto 3">
            <a:extLst>
              <a:ext uri="{FF2B5EF4-FFF2-40B4-BE49-F238E27FC236}">
                <a16:creationId xmlns:a16="http://schemas.microsoft.com/office/drawing/2014/main" id="{3B9F29F1-CF78-B6E8-8E6F-B41AFB0ADA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2213" y="1636713"/>
            <a:ext cx="541337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+</a:t>
            </a:r>
          </a:p>
        </p:txBody>
      </p:sp>
      <p:sp>
        <p:nvSpPr>
          <p:cNvPr id="68646" name="CasellaDiTesto 61">
            <a:extLst>
              <a:ext uri="{FF2B5EF4-FFF2-40B4-BE49-F238E27FC236}">
                <a16:creationId xmlns:a16="http://schemas.microsoft.com/office/drawing/2014/main" id="{282C0C47-04FD-B8D0-9065-6883B4EF50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46800" y="1651000"/>
            <a:ext cx="54292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+</a:t>
            </a:r>
          </a:p>
        </p:txBody>
      </p:sp>
      <p:sp>
        <p:nvSpPr>
          <p:cNvPr id="68647" name="CasellaDiTesto 63">
            <a:extLst>
              <a:ext uri="{FF2B5EF4-FFF2-40B4-BE49-F238E27FC236}">
                <a16:creationId xmlns:a16="http://schemas.microsoft.com/office/drawing/2014/main" id="{97E466CC-8F98-78E7-6207-701BAE76F5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21538" y="1614488"/>
            <a:ext cx="5413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+</a:t>
            </a:r>
          </a:p>
        </p:txBody>
      </p:sp>
      <p:sp>
        <p:nvSpPr>
          <p:cNvPr id="68648" name="CasellaDiTesto 15">
            <a:extLst>
              <a:ext uri="{FF2B5EF4-FFF2-40B4-BE49-F238E27FC236}">
                <a16:creationId xmlns:a16="http://schemas.microsoft.com/office/drawing/2014/main" id="{138467AB-0C1D-8271-0E30-1EDDF04B3D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03463" y="5683250"/>
            <a:ext cx="7669212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Più prodotti consumi, più aumenti lo SCONTO fino ad arrivare al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50%</a:t>
            </a:r>
            <a:r>
              <a:rPr kumimoji="0" lang="it-IT" alt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 di SCONTO </a:t>
            </a:r>
            <a:r>
              <a:rPr kumimoji="0" lang="it-IT" altLang="it-IT" sz="20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(158 euro – 3.50 euro c.a. a pasto)</a:t>
            </a:r>
          </a:p>
        </p:txBody>
      </p:sp>
      <p:sp>
        <p:nvSpPr>
          <p:cNvPr id="68649" name="CasellaDiTesto 2">
            <a:extLst>
              <a:ext uri="{FF2B5EF4-FFF2-40B4-BE49-F238E27FC236}">
                <a16:creationId xmlns:a16="http://schemas.microsoft.com/office/drawing/2014/main" id="{F100EDEB-90F3-0510-04C3-D674E0AA77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79782" y="6267307"/>
            <a:ext cx="2512218" cy="5318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4" name="Rettangolo 53">
            <a:extLst>
              <a:ext uri="{FF2B5EF4-FFF2-40B4-BE49-F238E27FC236}">
                <a16:creationId xmlns:a16="http://schemas.microsoft.com/office/drawing/2014/main" id="{CA3C72D9-B6BE-738A-832C-D09DE2642576}"/>
              </a:ext>
            </a:extLst>
          </p:cNvPr>
          <p:cNvSpPr/>
          <p:nvPr/>
        </p:nvSpPr>
        <p:spPr>
          <a:xfrm>
            <a:off x="2330450" y="5632450"/>
            <a:ext cx="7642225" cy="828000"/>
          </a:xfrm>
          <a:prstGeom prst="rect">
            <a:avLst/>
          </a:prstGeom>
          <a:noFill/>
          <a:ln w="28575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DF8AD8AB-B372-7055-259A-1E8C5012B931}"/>
              </a:ext>
            </a:extLst>
          </p:cNvPr>
          <p:cNvSpPr txBox="1"/>
          <p:nvPr/>
        </p:nvSpPr>
        <p:spPr>
          <a:xfrm>
            <a:off x="0" y="6519761"/>
            <a:ext cx="12192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Il costo a pasto è calcolato sui 30 giorni (60 pasti) per l’effettivo costo di 2 cucchiai di Formula 1 e 1 cucchiaio di PDM, 1 barattolo di Infuso ed 1 di Aloe mango o erbe  </a:t>
            </a:r>
          </a:p>
        </p:txBody>
      </p:sp>
      <p:sp>
        <p:nvSpPr>
          <p:cNvPr id="4" name="Freccia in giù 3">
            <a:extLst>
              <a:ext uri="{FF2B5EF4-FFF2-40B4-BE49-F238E27FC236}">
                <a16:creationId xmlns:a16="http://schemas.microsoft.com/office/drawing/2014/main" id="{0349DED8-45EB-EA0C-C204-0A699DCAF907}"/>
              </a:ext>
            </a:extLst>
          </p:cNvPr>
          <p:cNvSpPr/>
          <p:nvPr/>
        </p:nvSpPr>
        <p:spPr>
          <a:xfrm rot="18738847">
            <a:off x="2071141" y="1207530"/>
            <a:ext cx="685800" cy="1682264"/>
          </a:xfrm>
          <a:prstGeom prst="down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8C034D67-1C90-E6C9-23A0-9223B757084F}"/>
              </a:ext>
            </a:extLst>
          </p:cNvPr>
          <p:cNvSpPr txBox="1"/>
          <p:nvPr/>
        </p:nvSpPr>
        <p:spPr>
          <a:xfrm>
            <a:off x="278203" y="635395"/>
            <a:ext cx="1893888" cy="141577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highlight>
                  <a:srgbClr val="FFFF00"/>
                </a:highlight>
              </a:rPr>
              <a:t>PROMOZIONE</a:t>
            </a:r>
          </a:p>
          <a:p>
            <a:pPr algn="ctr"/>
            <a:r>
              <a:rPr lang="it-IT" dirty="0">
                <a:highlight>
                  <a:srgbClr val="FFFF00"/>
                </a:highlight>
              </a:rPr>
              <a:t>TEMPORANEA SU KIT CON 1 F1</a:t>
            </a:r>
          </a:p>
          <a:p>
            <a:pPr algn="ctr"/>
            <a:r>
              <a:rPr lang="it-IT" sz="3200" b="1" dirty="0">
                <a:highlight>
                  <a:srgbClr val="FFFF00"/>
                </a:highlight>
              </a:rPr>
              <a:t>230€</a:t>
            </a:r>
          </a:p>
        </p:txBody>
      </p:sp>
      <p:cxnSp>
        <p:nvCxnSpPr>
          <p:cNvPr id="8" name="Connettore diritto 7">
            <a:extLst>
              <a:ext uri="{FF2B5EF4-FFF2-40B4-BE49-F238E27FC236}">
                <a16:creationId xmlns:a16="http://schemas.microsoft.com/office/drawing/2014/main" id="{964EC839-4FBB-C3DC-AB27-1C50673BD79C}"/>
              </a:ext>
            </a:extLst>
          </p:cNvPr>
          <p:cNvCxnSpPr/>
          <p:nvPr/>
        </p:nvCxnSpPr>
        <p:spPr>
          <a:xfrm flipV="1">
            <a:off x="2860675" y="4981575"/>
            <a:ext cx="487363" cy="4953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2942543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CasellaDiTesto 1">
            <a:extLst>
              <a:ext uri="{FF2B5EF4-FFF2-40B4-BE49-F238E27FC236}">
                <a16:creationId xmlns:a16="http://schemas.microsoft.com/office/drawing/2014/main" id="{BBB266B4-A208-FC34-061C-785753A41E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1450" y="2706688"/>
            <a:ext cx="2268538" cy="539750"/>
          </a:xfrm>
          <a:prstGeom prst="rect">
            <a:avLst/>
          </a:prstGeom>
          <a:solidFill>
            <a:srgbClr val="663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Cliente</a:t>
            </a:r>
          </a:p>
        </p:txBody>
      </p:sp>
      <p:sp>
        <p:nvSpPr>
          <p:cNvPr id="70659" name="CasellaDiTesto 2">
            <a:extLst>
              <a:ext uri="{FF2B5EF4-FFF2-40B4-BE49-F238E27FC236}">
                <a16:creationId xmlns:a16="http://schemas.microsoft.com/office/drawing/2014/main" id="{E995F979-F3CC-3A1F-9705-174A097101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4763" y="2705100"/>
            <a:ext cx="8482012" cy="539750"/>
          </a:xfrm>
          <a:prstGeom prst="rect">
            <a:avLst/>
          </a:prstGeom>
          <a:solidFill>
            <a:srgbClr val="00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Cliente Fidelizzato</a:t>
            </a:r>
          </a:p>
        </p:txBody>
      </p:sp>
      <p:sp>
        <p:nvSpPr>
          <p:cNvPr id="70660" name="CasellaDiTesto 8">
            <a:extLst>
              <a:ext uri="{FF2B5EF4-FFF2-40B4-BE49-F238E27FC236}">
                <a16:creationId xmlns:a16="http://schemas.microsoft.com/office/drawing/2014/main" id="{0581F756-B8CD-206C-80F5-FB46CD0C4A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72538" y="4486275"/>
            <a:ext cx="1962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155 euro c.a.  </a:t>
            </a:r>
          </a:p>
        </p:txBody>
      </p:sp>
      <p:sp>
        <p:nvSpPr>
          <p:cNvPr id="70661" name="CasellaDiTesto 14">
            <a:extLst>
              <a:ext uri="{FF2B5EF4-FFF2-40B4-BE49-F238E27FC236}">
                <a16:creationId xmlns:a16="http://schemas.microsoft.com/office/drawing/2014/main" id="{E8CC4C37-0537-8F83-BBD9-D1A3BF8EB7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17963" y="669925"/>
            <a:ext cx="3711575" cy="461963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BENESSERE E ENERGIA</a:t>
            </a:r>
          </a:p>
        </p:txBody>
      </p:sp>
      <p:sp>
        <p:nvSpPr>
          <p:cNvPr id="70662" name="Rettangolo 20">
            <a:extLst>
              <a:ext uri="{FF2B5EF4-FFF2-40B4-BE49-F238E27FC236}">
                <a16:creationId xmlns:a16="http://schemas.microsoft.com/office/drawing/2014/main" id="{E17A30CB-C553-78F2-78B7-74B392826E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038" y="4425950"/>
            <a:ext cx="22320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234 euro c.a.</a:t>
            </a:r>
          </a:p>
        </p:txBody>
      </p:sp>
      <p:sp>
        <p:nvSpPr>
          <p:cNvPr id="70663" name="Rettangolo 22">
            <a:extLst>
              <a:ext uri="{FF2B5EF4-FFF2-40B4-BE49-F238E27FC236}">
                <a16:creationId xmlns:a16="http://schemas.microsoft.com/office/drawing/2014/main" id="{9283BA1B-428E-17EB-0236-3A586E5D7F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4750" y="4454525"/>
            <a:ext cx="22717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202 euro c.a. </a:t>
            </a:r>
            <a:endParaRPr kumimoji="0" lang="it-IT" altLang="it-IT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ckwell" panose="02060603020205020403" pitchFamily="18" charset="0"/>
              <a:ea typeface="+mn-ea"/>
              <a:cs typeface="+mn-cs"/>
            </a:endParaRPr>
          </a:p>
        </p:txBody>
      </p:sp>
      <p:sp>
        <p:nvSpPr>
          <p:cNvPr id="70664" name="Rettangolo 23">
            <a:extLst>
              <a:ext uri="{FF2B5EF4-FFF2-40B4-BE49-F238E27FC236}">
                <a16:creationId xmlns:a16="http://schemas.microsoft.com/office/drawing/2014/main" id="{6AFA2504-2BFD-2D3F-93A1-D990BA6E2F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02175" y="4473575"/>
            <a:ext cx="21764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175 euro c.a. </a:t>
            </a:r>
            <a:endParaRPr kumimoji="0" lang="it-IT" altLang="it-IT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ckwell" panose="02060603020205020403" pitchFamily="18" charset="0"/>
              <a:ea typeface="+mn-ea"/>
              <a:cs typeface="+mn-cs"/>
            </a:endParaRP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F7F3A275-C6D3-62C4-737C-53EF9B1FBEAF}"/>
              </a:ext>
            </a:extLst>
          </p:cNvPr>
          <p:cNvSpPr/>
          <p:nvPr/>
        </p:nvSpPr>
        <p:spPr>
          <a:xfrm>
            <a:off x="196850" y="3282950"/>
            <a:ext cx="2232025" cy="1871663"/>
          </a:xfrm>
          <a:prstGeom prst="rect">
            <a:avLst/>
          </a:prstGeom>
          <a:noFill/>
          <a:ln w="2857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ttangolo 33">
            <a:extLst>
              <a:ext uri="{FF2B5EF4-FFF2-40B4-BE49-F238E27FC236}">
                <a16:creationId xmlns:a16="http://schemas.microsoft.com/office/drawing/2014/main" id="{C5CAAF49-742A-9491-0D0A-6704AC4B4B71}"/>
              </a:ext>
            </a:extLst>
          </p:cNvPr>
          <p:cNvSpPr/>
          <p:nvPr/>
        </p:nvSpPr>
        <p:spPr>
          <a:xfrm>
            <a:off x="2544763" y="3292475"/>
            <a:ext cx="4457700" cy="1871663"/>
          </a:xfrm>
          <a:prstGeom prst="rect">
            <a:avLst/>
          </a:prstGeom>
          <a:noFill/>
          <a:ln w="28575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6" name="Connettore 1 35">
            <a:extLst>
              <a:ext uri="{FF2B5EF4-FFF2-40B4-BE49-F238E27FC236}">
                <a16:creationId xmlns:a16="http://schemas.microsoft.com/office/drawing/2014/main" id="{9A649EE3-935F-B33C-5F3F-E0A1595D87EC}"/>
              </a:ext>
            </a:extLst>
          </p:cNvPr>
          <p:cNvCxnSpPr/>
          <p:nvPr/>
        </p:nvCxnSpPr>
        <p:spPr>
          <a:xfrm flipH="1">
            <a:off x="4786313" y="3303588"/>
            <a:ext cx="0" cy="1871662"/>
          </a:xfrm>
          <a:prstGeom prst="line">
            <a:avLst/>
          </a:prstGeom>
          <a:ln w="28575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ttore 1 39">
            <a:extLst>
              <a:ext uri="{FF2B5EF4-FFF2-40B4-BE49-F238E27FC236}">
                <a16:creationId xmlns:a16="http://schemas.microsoft.com/office/drawing/2014/main" id="{EE276AC2-DDD5-546B-CBB8-BEAD42F541F8}"/>
              </a:ext>
            </a:extLst>
          </p:cNvPr>
          <p:cNvCxnSpPr>
            <a:cxnSpLocks/>
          </p:cNvCxnSpPr>
          <p:nvPr/>
        </p:nvCxnSpPr>
        <p:spPr>
          <a:xfrm>
            <a:off x="8707438" y="3292475"/>
            <a:ext cx="0" cy="1871663"/>
          </a:xfrm>
          <a:prstGeom prst="line">
            <a:avLst/>
          </a:prstGeom>
          <a:ln w="28575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669" name="CasellaDiTesto 44">
            <a:extLst>
              <a:ext uri="{FF2B5EF4-FFF2-40B4-BE49-F238E27FC236}">
                <a16:creationId xmlns:a16="http://schemas.microsoft.com/office/drawing/2014/main" id="{94213A14-AB95-ACB2-F779-CF87969405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200" y="3328988"/>
            <a:ext cx="22891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600" b="1" i="0" u="none" strike="noStrike" kern="1200" cap="none" spc="0" normalizeH="0" baseline="0" noProof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1° PROGRAMMA</a:t>
            </a:r>
          </a:p>
        </p:txBody>
      </p:sp>
      <p:cxnSp>
        <p:nvCxnSpPr>
          <p:cNvPr id="48" name="Connettore 1 47">
            <a:extLst>
              <a:ext uri="{FF2B5EF4-FFF2-40B4-BE49-F238E27FC236}">
                <a16:creationId xmlns:a16="http://schemas.microsoft.com/office/drawing/2014/main" id="{18060602-2C27-9025-77DA-6DB37D010752}"/>
              </a:ext>
            </a:extLst>
          </p:cNvPr>
          <p:cNvCxnSpPr>
            <a:cxnSpLocks/>
          </p:cNvCxnSpPr>
          <p:nvPr/>
        </p:nvCxnSpPr>
        <p:spPr>
          <a:xfrm>
            <a:off x="2555875" y="3840163"/>
            <a:ext cx="4446588" cy="0"/>
          </a:xfrm>
          <a:prstGeom prst="line">
            <a:avLst/>
          </a:prstGeom>
          <a:ln w="28575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ttore 1 48">
            <a:extLst>
              <a:ext uri="{FF2B5EF4-FFF2-40B4-BE49-F238E27FC236}">
                <a16:creationId xmlns:a16="http://schemas.microsoft.com/office/drawing/2014/main" id="{BC0032C1-5BD3-B51C-F3A4-B759A6A3604F}"/>
              </a:ext>
            </a:extLst>
          </p:cNvPr>
          <p:cNvCxnSpPr/>
          <p:nvPr/>
        </p:nvCxnSpPr>
        <p:spPr>
          <a:xfrm>
            <a:off x="188913" y="3832225"/>
            <a:ext cx="2232025" cy="0"/>
          </a:xfrm>
          <a:prstGeom prst="line">
            <a:avLst/>
          </a:prstGeom>
          <a:ln w="28575">
            <a:solidFill>
              <a:srgbClr val="66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0672" name="Gruppo 9">
            <a:extLst>
              <a:ext uri="{FF2B5EF4-FFF2-40B4-BE49-F238E27FC236}">
                <a16:creationId xmlns:a16="http://schemas.microsoft.com/office/drawing/2014/main" id="{7EA4BF81-98F0-5D2B-B325-B29B35F4BAC0}"/>
              </a:ext>
            </a:extLst>
          </p:cNvPr>
          <p:cNvGrpSpPr>
            <a:grpSpLocks/>
          </p:cNvGrpSpPr>
          <p:nvPr/>
        </p:nvGrpSpPr>
        <p:grpSpPr bwMode="auto">
          <a:xfrm>
            <a:off x="3584575" y="1252538"/>
            <a:ext cx="4324350" cy="1341437"/>
            <a:chOff x="3476452" y="548030"/>
            <a:chExt cx="4198548" cy="1342097"/>
          </a:xfrm>
        </p:grpSpPr>
        <p:pic>
          <p:nvPicPr>
            <p:cNvPr id="70696" name="Picture 2">
              <a:extLst>
                <a:ext uri="{FF2B5EF4-FFF2-40B4-BE49-F238E27FC236}">
                  <a16:creationId xmlns:a16="http://schemas.microsoft.com/office/drawing/2014/main" id="{3995A456-E240-3CA2-D61D-19BFF6160FA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28323" y="589679"/>
              <a:ext cx="539867" cy="1300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0697" name="Picture 4">
              <a:extLst>
                <a:ext uri="{FF2B5EF4-FFF2-40B4-BE49-F238E27FC236}">
                  <a16:creationId xmlns:a16="http://schemas.microsoft.com/office/drawing/2014/main" id="{D19B3A09-29B8-9814-7A74-5A212D45156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69113" y="819942"/>
              <a:ext cx="529728" cy="9050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0698" name="Picture 2">
              <a:extLst>
                <a:ext uri="{FF2B5EF4-FFF2-40B4-BE49-F238E27FC236}">
                  <a16:creationId xmlns:a16="http://schemas.microsoft.com/office/drawing/2014/main" id="{43649AB3-DA47-AEBE-83C1-D6B905EAB3C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21036" y="570762"/>
              <a:ext cx="648820" cy="12692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3" name="Rettangolo 62">
              <a:extLst>
                <a:ext uri="{FF2B5EF4-FFF2-40B4-BE49-F238E27FC236}">
                  <a16:creationId xmlns:a16="http://schemas.microsoft.com/office/drawing/2014/main" id="{074A8945-E8B7-B1FB-B9F0-C280B66B4E80}"/>
                </a:ext>
              </a:extLst>
            </p:cNvPr>
            <p:cNvSpPr/>
            <p:nvPr/>
          </p:nvSpPr>
          <p:spPr>
            <a:xfrm>
              <a:off x="3476452" y="548030"/>
              <a:ext cx="4198548" cy="1332567"/>
            </a:xfrm>
            <a:prstGeom prst="rect">
              <a:avLst/>
            </a:prstGeom>
            <a:noFill/>
            <a:ln w="28575">
              <a:solidFill>
                <a:srgbClr val="0066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70700" name="Immagine 7">
              <a:extLst>
                <a:ext uri="{FF2B5EF4-FFF2-40B4-BE49-F238E27FC236}">
                  <a16:creationId xmlns:a16="http://schemas.microsoft.com/office/drawing/2014/main" id="{EDA96BDB-7B89-B5D1-768F-1287D508CFF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76453" y="645622"/>
              <a:ext cx="1154037" cy="11540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0673" name="CasellaDiTesto 49">
            <a:extLst>
              <a:ext uri="{FF2B5EF4-FFF2-40B4-BE49-F238E27FC236}">
                <a16:creationId xmlns:a16="http://schemas.microsoft.com/office/drawing/2014/main" id="{CFA2FD7C-F9A2-51D6-DD44-AB71B0EF5E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0163" y="3306763"/>
            <a:ext cx="2198687" cy="49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2° PROGRAMMA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000" b="0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(</a:t>
            </a:r>
            <a:r>
              <a:rPr lang="it-IT" altLang="it-IT" sz="1000" dirty="0">
                <a:solidFill>
                  <a:srgbClr val="006600"/>
                </a:solidFill>
                <a:latin typeface="Rockwell" panose="02060603020205020403" pitchFamily="18" charset="0"/>
              </a:rPr>
              <a:t>KIT </a:t>
            </a:r>
            <a:r>
              <a:rPr kumimoji="0" lang="it-IT" altLang="it-IT" sz="1000" b="0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con 1 F1)</a:t>
            </a:r>
          </a:p>
        </p:txBody>
      </p:sp>
      <p:sp>
        <p:nvSpPr>
          <p:cNvPr id="70674" name="CasellaDiTesto 50">
            <a:extLst>
              <a:ext uri="{FF2B5EF4-FFF2-40B4-BE49-F238E27FC236}">
                <a16:creationId xmlns:a16="http://schemas.microsoft.com/office/drawing/2014/main" id="{B54C5D4B-EB07-4AF9-4C30-3A1918C31C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2188" y="3319463"/>
            <a:ext cx="2271712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600" b="1" i="0" u="none" strike="noStrike" kern="1200" cap="none" spc="0" normalizeH="0" baseline="0" noProof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3° PROGRAMMA</a:t>
            </a:r>
          </a:p>
        </p:txBody>
      </p:sp>
      <p:sp>
        <p:nvSpPr>
          <p:cNvPr id="39" name="CasellaDiTesto 38">
            <a:extLst>
              <a:ext uri="{FF2B5EF4-FFF2-40B4-BE49-F238E27FC236}">
                <a16:creationId xmlns:a16="http://schemas.microsoft.com/office/drawing/2014/main" id="{AAC3EAFC-7723-C6BA-65EC-1E38E1D27EC2}"/>
              </a:ext>
            </a:extLst>
          </p:cNvPr>
          <p:cNvSpPr txBox="1"/>
          <p:nvPr/>
        </p:nvSpPr>
        <p:spPr>
          <a:xfrm>
            <a:off x="1851025" y="44450"/>
            <a:ext cx="8247063" cy="52387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Century Gothic" charset="0"/>
                <a:cs typeface="Arial" panose="020B0604020202020204" pitchFamily="34" charset="0"/>
              </a:rPr>
              <a:t>5. PROGRAMMA PER TE E VANTAGGI</a:t>
            </a:r>
          </a:p>
        </p:txBody>
      </p:sp>
      <p:cxnSp>
        <p:nvCxnSpPr>
          <p:cNvPr id="45" name="Connettore 1 39">
            <a:extLst>
              <a:ext uri="{FF2B5EF4-FFF2-40B4-BE49-F238E27FC236}">
                <a16:creationId xmlns:a16="http://schemas.microsoft.com/office/drawing/2014/main" id="{AF4709E4-87EF-BC97-7DC8-2D357C10B2CB}"/>
              </a:ext>
            </a:extLst>
          </p:cNvPr>
          <p:cNvCxnSpPr>
            <a:cxnSpLocks/>
          </p:cNvCxnSpPr>
          <p:nvPr/>
        </p:nvCxnSpPr>
        <p:spPr>
          <a:xfrm>
            <a:off x="11006138" y="3275013"/>
            <a:ext cx="0" cy="1908175"/>
          </a:xfrm>
          <a:prstGeom prst="line">
            <a:avLst/>
          </a:prstGeom>
          <a:ln w="28575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nettore 1 55">
            <a:extLst>
              <a:ext uri="{FF2B5EF4-FFF2-40B4-BE49-F238E27FC236}">
                <a16:creationId xmlns:a16="http://schemas.microsoft.com/office/drawing/2014/main" id="{34E6D350-2E6F-29BB-4038-9E783E3556B0}"/>
              </a:ext>
            </a:extLst>
          </p:cNvPr>
          <p:cNvCxnSpPr>
            <a:cxnSpLocks/>
          </p:cNvCxnSpPr>
          <p:nvPr/>
        </p:nvCxnSpPr>
        <p:spPr>
          <a:xfrm>
            <a:off x="8707438" y="3292475"/>
            <a:ext cx="2305050" cy="0"/>
          </a:xfrm>
          <a:prstGeom prst="line">
            <a:avLst/>
          </a:prstGeom>
          <a:ln w="28575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ttore 1 55">
            <a:extLst>
              <a:ext uri="{FF2B5EF4-FFF2-40B4-BE49-F238E27FC236}">
                <a16:creationId xmlns:a16="http://schemas.microsoft.com/office/drawing/2014/main" id="{4963CBD6-84E9-D602-4182-97D7A9C9068E}"/>
              </a:ext>
            </a:extLst>
          </p:cNvPr>
          <p:cNvCxnSpPr>
            <a:cxnSpLocks/>
          </p:cNvCxnSpPr>
          <p:nvPr/>
        </p:nvCxnSpPr>
        <p:spPr>
          <a:xfrm>
            <a:off x="8723313" y="3841750"/>
            <a:ext cx="2303462" cy="0"/>
          </a:xfrm>
          <a:prstGeom prst="line">
            <a:avLst/>
          </a:prstGeom>
          <a:ln w="28575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680" name="CasellaDiTesto 51">
            <a:extLst>
              <a:ext uri="{FF2B5EF4-FFF2-40B4-BE49-F238E27FC236}">
                <a16:creationId xmlns:a16="http://schemas.microsoft.com/office/drawing/2014/main" id="{E9293B2B-9470-C751-E76C-1F2AAEBABF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23313" y="3276600"/>
            <a:ext cx="2271712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ACQUISTO UNICO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it-IT" altLang="it-IT" sz="1600">
                <a:solidFill>
                  <a:prstClr val="black"/>
                </a:solidFill>
                <a:latin typeface="Rockwell" panose="02060603020205020403" pitchFamily="18" charset="0"/>
              </a:rPr>
              <a:t>3</a:t>
            </a:r>
            <a:r>
              <a:rPr kumimoji="0" lang="it-IT" altLang="it-IT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 PROGRAMMI</a:t>
            </a:r>
          </a:p>
        </p:txBody>
      </p:sp>
      <p:cxnSp>
        <p:nvCxnSpPr>
          <p:cNvPr id="53" name="Connettore 1 55">
            <a:extLst>
              <a:ext uri="{FF2B5EF4-FFF2-40B4-BE49-F238E27FC236}">
                <a16:creationId xmlns:a16="http://schemas.microsoft.com/office/drawing/2014/main" id="{4D08CDD2-47A9-8595-84B1-F2240BC9A659}"/>
              </a:ext>
            </a:extLst>
          </p:cNvPr>
          <p:cNvCxnSpPr>
            <a:cxnSpLocks/>
          </p:cNvCxnSpPr>
          <p:nvPr/>
        </p:nvCxnSpPr>
        <p:spPr>
          <a:xfrm flipV="1">
            <a:off x="8693150" y="5168900"/>
            <a:ext cx="2303463" cy="0"/>
          </a:xfrm>
          <a:prstGeom prst="line">
            <a:avLst/>
          </a:prstGeom>
          <a:ln w="28575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682" name="Rettangolo 20">
            <a:extLst>
              <a:ext uri="{FF2B5EF4-FFF2-40B4-BE49-F238E27FC236}">
                <a16:creationId xmlns:a16="http://schemas.microsoft.com/office/drawing/2014/main" id="{F00CD29E-E968-E6F4-767B-900C6D767B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488" y="3940175"/>
            <a:ext cx="22320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Prezzo al pubblico</a:t>
            </a:r>
          </a:p>
        </p:txBody>
      </p:sp>
      <p:sp>
        <p:nvSpPr>
          <p:cNvPr id="70683" name="Rettangolo 22">
            <a:extLst>
              <a:ext uri="{FF2B5EF4-FFF2-40B4-BE49-F238E27FC236}">
                <a16:creationId xmlns:a16="http://schemas.microsoft.com/office/drawing/2014/main" id="{5E23B338-E0FE-8335-9D9E-4E63B92020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36825" y="3886200"/>
            <a:ext cx="22717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400" b="1" i="0" u="none" strike="noStrike" kern="1200" cap="none" spc="0" normalizeH="0" baseline="0" noProof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22% sconto</a:t>
            </a:r>
            <a:endParaRPr kumimoji="0" lang="it-IT" altLang="it-IT" sz="2000" b="1" i="0" u="none" strike="noStrike" kern="1200" cap="none" spc="0" normalizeH="0" baseline="0" noProof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Rockwell" panose="02060603020205020403" pitchFamily="18" charset="0"/>
              <a:ea typeface="+mn-ea"/>
              <a:cs typeface="+mn-cs"/>
            </a:endParaRPr>
          </a:p>
        </p:txBody>
      </p:sp>
      <p:sp>
        <p:nvSpPr>
          <p:cNvPr id="70684" name="Rettangolo 23">
            <a:extLst>
              <a:ext uri="{FF2B5EF4-FFF2-40B4-BE49-F238E27FC236}">
                <a16:creationId xmlns:a16="http://schemas.microsoft.com/office/drawing/2014/main" id="{E157F5B5-1FEE-DDB6-0D1E-66F9CF23CC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8538" y="3881438"/>
            <a:ext cx="22113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400" b="1" i="0" u="none" strike="noStrike" kern="1200" cap="none" spc="0" normalizeH="0" baseline="0" noProof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22% sconto</a:t>
            </a:r>
          </a:p>
        </p:txBody>
      </p:sp>
      <p:sp>
        <p:nvSpPr>
          <p:cNvPr id="70685" name="Rettangolo 23">
            <a:extLst>
              <a:ext uri="{FF2B5EF4-FFF2-40B4-BE49-F238E27FC236}">
                <a16:creationId xmlns:a16="http://schemas.microsoft.com/office/drawing/2014/main" id="{F92095E7-1825-AC56-F354-A430B6D8CD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23313" y="3940175"/>
            <a:ext cx="22669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400" b="1" i="0" u="none" strike="noStrike" kern="1200" cap="none" spc="0" normalizeH="0" baseline="0" noProof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31% sconto</a:t>
            </a:r>
          </a:p>
        </p:txBody>
      </p:sp>
      <p:grpSp>
        <p:nvGrpSpPr>
          <p:cNvPr id="70686" name="Gruppo 2">
            <a:extLst>
              <a:ext uri="{FF2B5EF4-FFF2-40B4-BE49-F238E27FC236}">
                <a16:creationId xmlns:a16="http://schemas.microsoft.com/office/drawing/2014/main" id="{3445023C-7092-CAE0-739F-248AC168D9BD}"/>
              </a:ext>
            </a:extLst>
          </p:cNvPr>
          <p:cNvGrpSpPr>
            <a:grpSpLocks/>
          </p:cNvGrpSpPr>
          <p:nvPr/>
        </p:nvGrpSpPr>
        <p:grpSpPr bwMode="auto">
          <a:xfrm>
            <a:off x="7165975" y="3665538"/>
            <a:ext cx="1352550" cy="1187450"/>
            <a:chOff x="7278895" y="3194364"/>
            <a:chExt cx="1352472" cy="1188000"/>
          </a:xfrm>
        </p:grpSpPr>
        <p:sp>
          <p:nvSpPr>
            <p:cNvPr id="70694" name="CasellaDiTesto 57">
              <a:extLst>
                <a:ext uri="{FF2B5EF4-FFF2-40B4-BE49-F238E27FC236}">
                  <a16:creationId xmlns:a16="http://schemas.microsoft.com/office/drawing/2014/main" id="{88D093D6-1456-0ADB-6C8F-55050EDA53F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78895" y="3196618"/>
              <a:ext cx="1352472" cy="11695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altLang="it-IT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ckwell" panose="02060603020205020403" pitchFamily="18" charset="0"/>
                  <a:ea typeface="+mn-ea"/>
                  <a:cs typeface="+mn-cs"/>
                </a:rPr>
                <a:t>Quando avrai la TESSERA</a:t>
              </a:r>
              <a:endParaRPr kumimoji="0" lang="it-IT" altLang="it-IT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altLang="it-IT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ckwell" panose="02060603020205020403" pitchFamily="18" charset="0"/>
                  <a:ea typeface="+mn-ea"/>
                  <a:cs typeface="+mn-cs"/>
                </a:rPr>
                <a:t>potrai avere da subito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altLang="it-IT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ckwell" panose="02060603020205020403" pitchFamily="18" charset="0"/>
                  <a:ea typeface="+mn-ea"/>
                  <a:cs typeface="+mn-cs"/>
                </a:rPr>
                <a:t>più sconto: </a:t>
              </a:r>
            </a:p>
          </p:txBody>
        </p:sp>
        <p:sp>
          <p:nvSpPr>
            <p:cNvPr id="59" name="Rettangolo 58">
              <a:extLst>
                <a:ext uri="{FF2B5EF4-FFF2-40B4-BE49-F238E27FC236}">
                  <a16:creationId xmlns:a16="http://schemas.microsoft.com/office/drawing/2014/main" id="{AE07E1A9-AA98-DD18-F777-248A4893C603}"/>
                </a:ext>
              </a:extLst>
            </p:cNvPr>
            <p:cNvSpPr/>
            <p:nvPr/>
          </p:nvSpPr>
          <p:spPr>
            <a:xfrm>
              <a:off x="7286833" y="3194364"/>
              <a:ext cx="1258814" cy="1188000"/>
            </a:xfrm>
            <a:prstGeom prst="rect">
              <a:avLst/>
            </a:prstGeom>
            <a:noFill/>
            <a:ln w="28575">
              <a:solidFill>
                <a:srgbClr val="00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Freccia a destra 1">
            <a:extLst>
              <a:ext uri="{FF2B5EF4-FFF2-40B4-BE49-F238E27FC236}">
                <a16:creationId xmlns:a16="http://schemas.microsoft.com/office/drawing/2014/main" id="{520C6AD1-70A6-56F0-D86C-BD3D1EDE08A2}"/>
              </a:ext>
            </a:extLst>
          </p:cNvPr>
          <p:cNvSpPr/>
          <p:nvPr/>
        </p:nvSpPr>
        <p:spPr>
          <a:xfrm>
            <a:off x="8483600" y="4089400"/>
            <a:ext cx="180975" cy="180975"/>
          </a:xfrm>
          <a:prstGeom prst="rightArrow">
            <a:avLst/>
          </a:prstGeom>
          <a:solidFill>
            <a:srgbClr val="00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0689" name="CasellaDiTesto 3">
            <a:extLst>
              <a:ext uri="{FF2B5EF4-FFF2-40B4-BE49-F238E27FC236}">
                <a16:creationId xmlns:a16="http://schemas.microsoft.com/office/drawing/2014/main" id="{1BE44D5D-D943-761E-828B-F6CB24F14B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49775" y="1636713"/>
            <a:ext cx="541338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+</a:t>
            </a:r>
          </a:p>
        </p:txBody>
      </p:sp>
      <p:sp>
        <p:nvSpPr>
          <p:cNvPr id="70690" name="CasellaDiTesto 61">
            <a:extLst>
              <a:ext uri="{FF2B5EF4-FFF2-40B4-BE49-F238E27FC236}">
                <a16:creationId xmlns:a16="http://schemas.microsoft.com/office/drawing/2014/main" id="{0521F269-0C48-606E-F750-992F181B75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94363" y="1651000"/>
            <a:ext cx="54292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+</a:t>
            </a:r>
          </a:p>
        </p:txBody>
      </p:sp>
      <p:sp>
        <p:nvSpPr>
          <p:cNvPr id="70691" name="CasellaDiTesto 63">
            <a:extLst>
              <a:ext uri="{FF2B5EF4-FFF2-40B4-BE49-F238E27FC236}">
                <a16:creationId xmlns:a16="http://schemas.microsoft.com/office/drawing/2014/main" id="{510E072E-D6F9-91B1-2CD2-2E476E12F6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7513" y="1614488"/>
            <a:ext cx="5429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+</a:t>
            </a:r>
          </a:p>
        </p:txBody>
      </p:sp>
      <p:pic>
        <p:nvPicPr>
          <p:cNvPr id="56" name="Immagine 55" descr="Immagine che contiene testo, mammifero, erba&#10;&#10;Descrizione generata automaticamente">
            <a:extLst>
              <a:ext uri="{FF2B5EF4-FFF2-40B4-BE49-F238E27FC236}">
                <a16:creationId xmlns:a16="http://schemas.microsoft.com/office/drawing/2014/main" id="{09B1DFE6-FEAB-81FC-9FE5-9FC5BA36BF9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31008" y="769590"/>
            <a:ext cx="2245838" cy="17179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0693" name="CasellaDiTesto 2">
            <a:extLst>
              <a:ext uri="{FF2B5EF4-FFF2-40B4-BE49-F238E27FC236}">
                <a16:creationId xmlns:a16="http://schemas.microsoft.com/office/drawing/2014/main" id="{A62A1006-9DD2-21C3-86C8-475925003D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39288" y="6338888"/>
            <a:ext cx="2652712" cy="5318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" name="CasellaDiTesto 15">
            <a:extLst>
              <a:ext uri="{FF2B5EF4-FFF2-40B4-BE49-F238E27FC236}">
                <a16:creationId xmlns:a16="http://schemas.microsoft.com/office/drawing/2014/main" id="{183FDD46-B72C-6715-0DE8-97AA9CC44B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1394" y="5714748"/>
            <a:ext cx="7669212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Più prodotti consumi, più aumenti lo SCONTO fino ad arrivare al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50%</a:t>
            </a:r>
            <a:r>
              <a:rPr kumimoji="0" lang="it-IT" alt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 di SCONTO </a:t>
            </a:r>
            <a:r>
              <a:rPr kumimoji="0" lang="it-IT" altLang="it-IT" sz="20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(125 euro</a:t>
            </a:r>
            <a:r>
              <a:rPr lang="it-IT" altLang="it-IT" sz="2000" dirty="0">
                <a:solidFill>
                  <a:srgbClr val="0000CC"/>
                </a:solidFill>
                <a:latin typeface="Rockwell" panose="02060603020205020403" pitchFamily="18" charset="0"/>
              </a:rPr>
              <a:t> c.a.</a:t>
            </a:r>
            <a:r>
              <a:rPr kumimoji="0" lang="it-IT" altLang="it-IT" sz="20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)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C0FBFFFA-E603-A945-C63D-C14F26CAEB16}"/>
              </a:ext>
            </a:extLst>
          </p:cNvPr>
          <p:cNvSpPr/>
          <p:nvPr/>
        </p:nvSpPr>
        <p:spPr>
          <a:xfrm>
            <a:off x="2330450" y="5632450"/>
            <a:ext cx="7642225" cy="828000"/>
          </a:xfrm>
          <a:prstGeom prst="rect">
            <a:avLst/>
          </a:prstGeom>
          <a:noFill/>
          <a:ln w="28575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Freccia in giù 6">
            <a:extLst>
              <a:ext uri="{FF2B5EF4-FFF2-40B4-BE49-F238E27FC236}">
                <a16:creationId xmlns:a16="http://schemas.microsoft.com/office/drawing/2014/main" id="{73587968-A874-F387-BECE-28C21E1CE6F5}"/>
              </a:ext>
            </a:extLst>
          </p:cNvPr>
          <p:cNvSpPr/>
          <p:nvPr/>
        </p:nvSpPr>
        <p:spPr>
          <a:xfrm rot="18738847">
            <a:off x="2071141" y="1207530"/>
            <a:ext cx="685800" cy="1682264"/>
          </a:xfrm>
          <a:prstGeom prst="down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CF30DD61-5CF9-468E-D78F-101E80AD6561}"/>
              </a:ext>
            </a:extLst>
          </p:cNvPr>
          <p:cNvSpPr txBox="1"/>
          <p:nvPr/>
        </p:nvSpPr>
        <p:spPr>
          <a:xfrm>
            <a:off x="278203" y="635395"/>
            <a:ext cx="1893888" cy="141577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highlight>
                  <a:srgbClr val="FFFF00"/>
                </a:highlight>
              </a:rPr>
              <a:t>PROMOZIONE</a:t>
            </a:r>
          </a:p>
          <a:p>
            <a:pPr algn="ctr"/>
            <a:r>
              <a:rPr lang="it-IT" dirty="0">
                <a:highlight>
                  <a:srgbClr val="FFFF00"/>
                </a:highlight>
              </a:rPr>
              <a:t>TEMPORANEA SU KIT CON 1 F1</a:t>
            </a:r>
          </a:p>
          <a:p>
            <a:pPr algn="ctr"/>
            <a:r>
              <a:rPr lang="it-IT" sz="3200" b="1" dirty="0">
                <a:highlight>
                  <a:srgbClr val="FFFF00"/>
                </a:highlight>
              </a:rPr>
              <a:t>185€</a:t>
            </a:r>
          </a:p>
        </p:txBody>
      </p:sp>
      <p:cxnSp>
        <p:nvCxnSpPr>
          <p:cNvPr id="10" name="Connettore diritto 9">
            <a:extLst>
              <a:ext uri="{FF2B5EF4-FFF2-40B4-BE49-F238E27FC236}">
                <a16:creationId xmlns:a16="http://schemas.microsoft.com/office/drawing/2014/main" id="{AB112ACE-73D9-CC9A-0D5C-A77C037329FE}"/>
              </a:ext>
            </a:extLst>
          </p:cNvPr>
          <p:cNvCxnSpPr>
            <a:cxnSpLocks/>
          </p:cNvCxnSpPr>
          <p:nvPr/>
        </p:nvCxnSpPr>
        <p:spPr>
          <a:xfrm flipV="1">
            <a:off x="2794373" y="4418386"/>
            <a:ext cx="487363" cy="4953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ttangolo 4">
            <a:extLst>
              <a:ext uri="{FF2B5EF4-FFF2-40B4-BE49-F238E27FC236}">
                <a16:creationId xmlns:a16="http://schemas.microsoft.com/office/drawing/2014/main" id="{B3BD3DD7-3C3E-F290-0C4C-439537DE75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1475" y="1158875"/>
            <a:ext cx="118205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Condividendo i risultati ed i benefici con le persone intorno a te che sono…</a:t>
            </a:r>
          </a:p>
        </p:txBody>
      </p:sp>
      <p:pic>
        <p:nvPicPr>
          <p:cNvPr id="59" name="Immagine 58">
            <a:extLst>
              <a:ext uri="{FF2B5EF4-FFF2-40B4-BE49-F238E27FC236}">
                <a16:creationId xmlns:a16="http://schemas.microsoft.com/office/drawing/2014/main" id="{913A9DF2-F4F9-7628-0E15-6F2EB509B49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clrChange>
              <a:clrFrom>
                <a:srgbClr val="F2F1F6"/>
              </a:clrFrom>
              <a:clrTo>
                <a:srgbClr val="F2F1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02313" y="2614613"/>
            <a:ext cx="2035175" cy="17637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1" name="Immagine 70">
            <a:extLst>
              <a:ext uri="{FF2B5EF4-FFF2-40B4-BE49-F238E27FC236}">
                <a16:creationId xmlns:a16="http://schemas.microsoft.com/office/drawing/2014/main" id="{7D5C30B7-90DA-8186-D279-DEC24084B53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/>
          <a:stretch/>
        </p:blipFill>
        <p:spPr>
          <a:xfrm>
            <a:off x="814388" y="2644775"/>
            <a:ext cx="1989137" cy="15986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9" name="Immagine 88">
            <a:extLst>
              <a:ext uri="{FF2B5EF4-FFF2-40B4-BE49-F238E27FC236}">
                <a16:creationId xmlns:a16="http://schemas.microsoft.com/office/drawing/2014/main" id="{3791C06F-D952-3646-3304-88E8D5B5EBC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/>
          <a:stretch/>
        </p:blipFill>
        <p:spPr>
          <a:xfrm>
            <a:off x="3425825" y="2608263"/>
            <a:ext cx="1754188" cy="16700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9398" name="CasellaDiTesto 89">
            <a:extLst>
              <a:ext uri="{FF2B5EF4-FFF2-40B4-BE49-F238E27FC236}">
                <a16:creationId xmlns:a16="http://schemas.microsoft.com/office/drawing/2014/main" id="{62C7BA8C-0DF5-37E0-AE0B-A68498A574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84138" y="2124075"/>
            <a:ext cx="3454401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457200" marR="0" lvl="1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400" b="0" i="0" u="sng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SOVRAPPESO</a:t>
            </a:r>
            <a:endParaRPr kumimoji="0" lang="it-IT" altLang="it-IT" sz="1600" b="0" i="0" u="sng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9399" name="CasellaDiTesto 90">
            <a:extLst>
              <a:ext uri="{FF2B5EF4-FFF2-40B4-BE49-F238E27FC236}">
                <a16:creationId xmlns:a16="http://schemas.microsoft.com/office/drawing/2014/main" id="{678C522C-B83D-AF0C-35CF-454D25A40A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1738" y="2136775"/>
            <a:ext cx="3454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457200" marR="0" lvl="1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400" b="0" i="0" u="sng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SOTTOPESO</a:t>
            </a:r>
            <a:endParaRPr kumimoji="0" lang="it-IT" altLang="it-IT" sz="1600" b="0" i="0" u="sng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9400" name="CasellaDiTesto 91">
            <a:extLst>
              <a:ext uri="{FF2B5EF4-FFF2-40B4-BE49-F238E27FC236}">
                <a16:creationId xmlns:a16="http://schemas.microsoft.com/office/drawing/2014/main" id="{30FB698A-3D0F-0FB2-7779-D6DE3DF251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1413" y="2152650"/>
            <a:ext cx="3454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457200" marR="0" lvl="1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400" b="0" i="0" u="sng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STANCHEZZA</a:t>
            </a:r>
            <a:endParaRPr kumimoji="0" lang="it-IT" altLang="it-IT" sz="1600" b="0" i="0" u="sng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9401" name="CasellaDiTesto 92">
            <a:extLst>
              <a:ext uri="{FF2B5EF4-FFF2-40B4-BE49-F238E27FC236}">
                <a16:creationId xmlns:a16="http://schemas.microsoft.com/office/drawing/2014/main" id="{2CB58979-48A6-E002-8228-CEF8AC1B5F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21525" y="1828800"/>
            <a:ext cx="4792663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457200" marR="0" lvl="1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400" b="0" i="0" u="sng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BASSE PRESTAZIONI </a:t>
            </a:r>
          </a:p>
          <a:p>
            <a:pPr marL="457200" marR="0" lvl="1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400" b="0" i="0" u="sng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SPORTIVE</a:t>
            </a:r>
            <a:endParaRPr kumimoji="0" lang="it-IT" altLang="it-IT" sz="1600" b="0" i="0" u="sng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94" name="Immagine 93">
            <a:extLst>
              <a:ext uri="{FF2B5EF4-FFF2-40B4-BE49-F238E27FC236}">
                <a16:creationId xmlns:a16="http://schemas.microsoft.com/office/drawing/2014/main" id="{1AA441ED-E479-D408-F7B1-EB0DA203B1E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/>
          <a:stretch/>
        </p:blipFill>
        <p:spPr>
          <a:xfrm>
            <a:off x="8634413" y="2635250"/>
            <a:ext cx="2124075" cy="17430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9403" name="Rectangle 16">
            <a:extLst>
              <a:ext uri="{FF2B5EF4-FFF2-40B4-BE49-F238E27FC236}">
                <a16:creationId xmlns:a16="http://schemas.microsoft.com/office/drawing/2014/main" id="{F9F65296-36CE-35E9-0B0D-55C1B33477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063" y="587375"/>
            <a:ext cx="1196975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COME AUMENTARE LO SCONTO?</a:t>
            </a:r>
          </a:p>
        </p:txBody>
      </p:sp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A54B65B4-F6DE-BAC1-913F-0E0BEAEA4923}"/>
              </a:ext>
            </a:extLst>
          </p:cNvPr>
          <p:cNvSpPr txBox="1"/>
          <p:nvPr/>
        </p:nvSpPr>
        <p:spPr>
          <a:xfrm>
            <a:off x="1851025" y="44450"/>
            <a:ext cx="8247063" cy="52387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Century Gothic" charset="0"/>
                <a:cs typeface="Arial" panose="020B0604020202020204" pitchFamily="34" charset="0"/>
              </a:rPr>
              <a:t>5. PROGRAMMA PER TE E VANTAGGI</a:t>
            </a:r>
          </a:p>
        </p:txBody>
      </p:sp>
      <p:sp>
        <p:nvSpPr>
          <p:cNvPr id="59405" name="Rettangolo 4">
            <a:extLst>
              <a:ext uri="{FF2B5EF4-FFF2-40B4-BE49-F238E27FC236}">
                <a16:creationId xmlns:a16="http://schemas.microsoft.com/office/drawing/2014/main" id="{D744AEAA-A3E7-7BD3-8C45-6C2BE253E2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1475" y="4816475"/>
            <a:ext cx="11477625" cy="138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Conosci qualcuno che vorrebbe migliorare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la propria forma fisica, energia o performance sportive a cui </a:t>
            </a:r>
            <a:r>
              <a:rPr kumimoji="0" lang="it-IT" altLang="it-IT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regalare una VALUTAZIONE BENESSERE come questa? </a:t>
            </a:r>
          </a:p>
        </p:txBody>
      </p:sp>
      <p:pic>
        <p:nvPicPr>
          <p:cNvPr id="59406" name="Immagine 1" descr="Immagine che contiene testo, Carattere, logo, bianco&#10;&#10;Descrizione generata automaticamente">
            <a:extLst>
              <a:ext uri="{FF2B5EF4-FFF2-40B4-BE49-F238E27FC236}">
                <a16:creationId xmlns:a16="http://schemas.microsoft.com/office/drawing/2014/main" id="{0A2411A3-1B8C-99F7-FAC2-39A08EEEB8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  <a:biLevel thresh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52000" y="6257925"/>
            <a:ext cx="2540000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4">
            <a:extLst>
              <a:ext uri="{FF2B5EF4-FFF2-40B4-BE49-F238E27FC236}">
                <a16:creationId xmlns:a16="http://schemas.microsoft.com/office/drawing/2014/main" id="{B4466F12-2081-5201-9F95-6DA8176F4C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59" y="1572196"/>
            <a:ext cx="6257490" cy="4585869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lIns="91439" tIns="45719" rIns="91439" bIns="45719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Helvetica" charset="0"/>
                <a:cs typeface="Arial" pitchFamily="34" charset="0"/>
                <a:sym typeface="Helvetica" charset="0"/>
              </a:rPr>
              <a:t>La mia attività mi permette di aiutare le persone non solo dal punto di vista del </a:t>
            </a: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009346"/>
                </a:solidFill>
                <a:effectLst/>
                <a:uLnTx/>
                <a:uFillTx/>
                <a:latin typeface="Century Gothic" panose="020B0502020202020204" pitchFamily="34" charset="0"/>
                <a:ea typeface="Helvetica" charset="0"/>
                <a:cs typeface="Arial" pitchFamily="34" charset="0"/>
                <a:sym typeface="Helvetica" charset="0"/>
              </a:rPr>
              <a:t>BENESSERE FISICO,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Helvetica" charset="0"/>
                <a:cs typeface="Arial" pitchFamily="34" charset="0"/>
                <a:sym typeface="Helvetica" charset="0"/>
              </a:rPr>
              <a:t>ma anche dal punto di vista </a:t>
            </a: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entury Gothic" panose="020B0502020202020204" pitchFamily="34" charset="0"/>
                <a:ea typeface="Helvetica" charset="0"/>
                <a:cs typeface="Arial" pitchFamily="34" charset="0"/>
                <a:sym typeface="Helvetica" charset="0"/>
              </a:rPr>
              <a:t>ECONOMICO.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Helvetica" charset="0"/>
              <a:cs typeface="Arial" pitchFamily="34" charset="0"/>
              <a:sym typeface="Helvetica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Helvetica" charset="0"/>
                <a:cs typeface="Arial" pitchFamily="34" charset="0"/>
                <a:sym typeface="Helvetica" charset="0"/>
              </a:rPr>
              <a:t>Se conosci qualcuno </a:t>
            </a: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Helvetica" charset="0"/>
                <a:cs typeface="Arial" pitchFamily="34" charset="0"/>
                <a:sym typeface="Helvetica" charset="0"/>
              </a:rPr>
              <a:t>INTERESSATO a 400/500 euro al mese</a:t>
            </a: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Helvetica" charset="0"/>
                <a:cs typeface="Arial" pitchFamily="34" charset="0"/>
                <a:sym typeface="Helvetica" charset="0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Helvetica" charset="0"/>
                <a:cs typeface="Arial" pitchFamily="34" charset="0"/>
                <a:sym typeface="Helvetica" charset="0"/>
              </a:rPr>
              <a:t>o ad un’opportunità di business,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Helvetica" charset="0"/>
                <a:cs typeface="Arial" pitchFamily="34" charset="0"/>
                <a:sym typeface="Helvetica" charset="0"/>
              </a:rPr>
              <a:t>mettilo pure in contatto con me perché,  </a:t>
            </a: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Helvetica" charset="0"/>
                <a:cs typeface="Arial" pitchFamily="34" charset="0"/>
                <a:sym typeface="Helvetica" charset="0"/>
              </a:rPr>
              <a:t>assieme, potremo aiutarlo 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Helvetica" charset="0"/>
              <a:cs typeface="Arial" pitchFamily="34" charset="0"/>
              <a:sym typeface="Helvetica" charset="0"/>
            </a:endParaRPr>
          </a:p>
        </p:txBody>
      </p:sp>
      <p:pic>
        <p:nvPicPr>
          <p:cNvPr id="79877" name="Immagine 2">
            <a:extLst>
              <a:ext uri="{FF2B5EF4-FFF2-40B4-BE49-F238E27FC236}">
                <a16:creationId xmlns:a16="http://schemas.microsoft.com/office/drawing/2014/main" id="{DB750B2B-B49B-56B3-1163-4DD81112A6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08725" y="635000"/>
            <a:ext cx="5832475" cy="5808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9878" name="CasellaDiTesto 4">
            <a:extLst>
              <a:ext uri="{FF2B5EF4-FFF2-40B4-BE49-F238E27FC236}">
                <a16:creationId xmlns:a16="http://schemas.microsoft.com/office/drawing/2014/main" id="{C28F7F08-E68F-3A21-8C97-16BCE13501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088" y="904875"/>
            <a:ext cx="4554537" cy="523875"/>
          </a:xfrm>
          <a:prstGeom prst="rect">
            <a:avLst/>
          </a:prstGeom>
          <a:solidFill>
            <a:schemeClr val="bg1"/>
          </a:solidFill>
          <a:ln w="28575">
            <a:solidFill>
              <a:srgbClr val="0066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800" b="1" i="0" u="none" strike="noStrike" kern="1200" cap="none" spc="0" normalizeH="0" baseline="0" noProof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  <a:sym typeface="Calibri"/>
              </a:rPr>
              <a:t>HERBALIFE A 360°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49C70DA3-BD75-419F-C701-3C062ABE55A9}"/>
              </a:ext>
            </a:extLst>
          </p:cNvPr>
          <p:cNvSpPr txBox="1"/>
          <p:nvPr/>
        </p:nvSpPr>
        <p:spPr>
          <a:xfrm>
            <a:off x="1851025" y="44450"/>
            <a:ext cx="8247063" cy="52387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Century Gothic" charset="0"/>
                <a:cs typeface="Arial" panose="020B0604020202020204" pitchFamily="34" charset="0"/>
                <a:sym typeface="Calibri"/>
              </a:rPr>
              <a:t>5. PROGRAMMA PER TE E VANTAGGI</a:t>
            </a:r>
          </a:p>
        </p:txBody>
      </p:sp>
      <p:pic>
        <p:nvPicPr>
          <p:cNvPr id="79880" name="Immagine 1" descr="Immagine che contiene testo, Carattere, logo, bianco&#10;&#10;Descrizione generata automaticamente">
            <a:extLst>
              <a:ext uri="{FF2B5EF4-FFF2-40B4-BE49-F238E27FC236}">
                <a16:creationId xmlns:a16="http://schemas.microsoft.com/office/drawing/2014/main" id="{0B0E5671-AE87-23A1-BD8D-D7E2C1A6C7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  <a:biLevel thresh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52000" y="6257925"/>
            <a:ext cx="2540000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Immagine 2" descr="Immagine che contiene testo, ingombro&#10;&#10;Descrizione generata automaticamente">
            <a:extLst>
              <a:ext uri="{FF2B5EF4-FFF2-40B4-BE49-F238E27FC236}">
                <a16:creationId xmlns:a16="http://schemas.microsoft.com/office/drawing/2014/main" id="{5D2D8E5C-DDF6-BCCB-1AA6-A030E8348C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6513" y="0"/>
            <a:ext cx="85328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23" name="CasellaDiTesto 9">
            <a:extLst>
              <a:ext uri="{FF2B5EF4-FFF2-40B4-BE49-F238E27FC236}">
                <a16:creationId xmlns:a16="http://schemas.microsoft.com/office/drawing/2014/main" id="{8963DF59-4A04-BAB9-6472-0CA7A4A69C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26288" y="2206625"/>
            <a:ext cx="4873625" cy="1754188"/>
          </a:xfrm>
          <a:prstGeom prst="rect">
            <a:avLst/>
          </a:prstGeom>
          <a:solidFill>
            <a:schemeClr val="bg1"/>
          </a:solidFill>
          <a:ln w="28575">
            <a:solidFill>
              <a:srgbClr val="0066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5400" b="1" i="0" u="none" strike="noStrike" kern="1200" cap="none" spc="0" normalizeH="0" baseline="0" noProof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  <a:sym typeface="Calibri"/>
              </a:rPr>
              <a:t>Quando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5400" b="1" i="0" u="none" strike="noStrike" kern="1200" cap="none" spc="0" normalizeH="0" baseline="0" noProof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  <a:sym typeface="Calibri"/>
              </a:rPr>
              <a:t>vuoi iniziare? 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70101D38-9146-2072-F97B-F891DAFD51D4}"/>
              </a:ext>
            </a:extLst>
          </p:cNvPr>
          <p:cNvSpPr txBox="1"/>
          <p:nvPr/>
        </p:nvSpPr>
        <p:spPr>
          <a:xfrm>
            <a:off x="1851025" y="44450"/>
            <a:ext cx="8247063" cy="52387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Century Gothic" charset="0"/>
                <a:cs typeface="Arial" panose="020B0604020202020204" pitchFamily="34" charset="0"/>
                <a:sym typeface="Calibri"/>
              </a:rPr>
              <a:t>5. PROGRAMMA PER TE E VANTAGGI</a:t>
            </a:r>
          </a:p>
        </p:txBody>
      </p:sp>
      <p:pic>
        <p:nvPicPr>
          <p:cNvPr id="81925" name="Immagine 1" descr="Immagine che contiene testo, Carattere, logo, bianco&#10;&#10;Descrizione generata automaticamente">
            <a:extLst>
              <a:ext uri="{FF2B5EF4-FFF2-40B4-BE49-F238E27FC236}">
                <a16:creationId xmlns:a16="http://schemas.microsoft.com/office/drawing/2014/main" id="{F41CA98D-3202-BFD9-3AA9-06EDE96F73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  <a:biLevel thresh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52000" y="6257925"/>
            <a:ext cx="2540000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Immagine 2" descr="Immagine che contiene testo, ingombro&#10;&#10;Descrizione generata automaticamente">
            <a:extLst>
              <a:ext uri="{FF2B5EF4-FFF2-40B4-BE49-F238E27FC236}">
                <a16:creationId xmlns:a16="http://schemas.microsoft.com/office/drawing/2014/main" id="{8DE3B38F-2D70-7A13-44DC-5EC19C42FC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6513" y="0"/>
            <a:ext cx="85328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539" name="CasellaDiTesto 9">
            <a:extLst>
              <a:ext uri="{FF2B5EF4-FFF2-40B4-BE49-F238E27FC236}">
                <a16:creationId xmlns:a16="http://schemas.microsoft.com/office/drawing/2014/main" id="{50BA1BC1-7E2F-5A6C-770C-3ED8F9B35A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03438" y="273050"/>
            <a:ext cx="7985125" cy="923925"/>
          </a:xfrm>
          <a:prstGeom prst="rect">
            <a:avLst/>
          </a:prstGeom>
          <a:solidFill>
            <a:schemeClr val="bg1"/>
          </a:solidFill>
          <a:ln w="28575">
            <a:solidFill>
              <a:srgbClr val="0066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t-IT" altLang="it-IT" sz="5400" b="1">
                <a:solidFill>
                  <a:srgbClr val="006600"/>
                </a:solidFill>
                <a:latin typeface="Rockwell" panose="02060603020205020403" pitchFamily="18" charset="0"/>
              </a:rPr>
              <a:t>Che gusti preferisci?</a:t>
            </a:r>
          </a:p>
        </p:txBody>
      </p:sp>
      <p:sp>
        <p:nvSpPr>
          <p:cNvPr id="65540" name="3 GUSTI">
            <a:extLst>
              <a:ext uri="{FF2B5EF4-FFF2-40B4-BE49-F238E27FC236}">
                <a16:creationId xmlns:a16="http://schemas.microsoft.com/office/drawing/2014/main" id="{CBA17023-3CF3-96EB-A0B2-6084F67B5D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200" y="2117252"/>
            <a:ext cx="11523663" cy="3085458"/>
          </a:xfrm>
          <a:prstGeom prst="rect">
            <a:avLst/>
          </a:prstGeom>
          <a:solidFill>
            <a:srgbClr val="FFFFFF">
              <a:alpha val="6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34289" tIns="34289" rIns="34289" bIns="34289" anchor="ctr">
            <a:spAutoFit/>
          </a:bodyPr>
          <a:lstStyle>
            <a:lvl1pPr defTabSz="649288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6492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6492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6492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6492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492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492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492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492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t-IT" altLang="it-IT" b="1" dirty="0">
                <a:solidFill>
                  <a:srgbClr val="40404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  <a:sym typeface="Century Gothic" panose="020B0502020202020204" pitchFamily="34" charset="0"/>
              </a:rPr>
              <a:t>ALOE: </a:t>
            </a:r>
            <a:r>
              <a:rPr lang="it-IT" altLang="it-IT" dirty="0">
                <a:solidFill>
                  <a:srgbClr val="40404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  <a:sym typeface="Century Gothic" panose="020B0502020202020204" pitchFamily="34" charset="0"/>
              </a:rPr>
              <a:t>Aloe Mango, Aloe concentrato alle erbe, Aloe Max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it-IT" altLang="it-IT" b="1" dirty="0">
              <a:solidFill>
                <a:srgbClr val="404040"/>
              </a:solidFill>
              <a:latin typeface="Century Gothic" panose="020B0502020202020204" pitchFamily="34" charset="0"/>
              <a:ea typeface="Century Gothic" panose="020B0502020202020204" pitchFamily="34" charset="0"/>
              <a:cs typeface="Century Gothic" panose="020B0502020202020204" pitchFamily="34" charset="0"/>
              <a:sym typeface="Century Gothic" panose="020B0502020202020204" pitchFamily="34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it-IT" altLang="it-IT" b="1" dirty="0">
                <a:solidFill>
                  <a:srgbClr val="40404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  <a:sym typeface="Century Gothic" panose="020B0502020202020204" pitchFamily="34" charset="0"/>
              </a:rPr>
              <a:t>FORMULA 1: </a:t>
            </a:r>
            <a:r>
              <a:rPr lang="it-IT" i="1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/>
                <a:sym typeface="Century Gothic"/>
              </a:rPr>
              <a:t>Vaniglia, Cioccolato Delight, Biscotto Croccante, Caffellatte, Menta e Cioccolato, Banana Cream, Fragola, Cioccolato Dubai, Lampone e Cioccolato  Bianco Free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it-IT" altLang="it-IT" b="1" dirty="0">
              <a:solidFill>
                <a:srgbClr val="404040"/>
              </a:solidFill>
              <a:latin typeface="Century Gothic" panose="020B0502020202020204" pitchFamily="34" charset="0"/>
              <a:ea typeface="Century Gothic" panose="020B0502020202020204" pitchFamily="34" charset="0"/>
              <a:cs typeface="Century Gothic" panose="020B0502020202020204" pitchFamily="34" charset="0"/>
              <a:sym typeface="Century Gothic" panose="020B0502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t-IT" altLang="it-IT" b="1" dirty="0">
                <a:solidFill>
                  <a:srgbClr val="40404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  <a:sym typeface="Century Gothic" panose="020B0502020202020204" pitchFamily="34" charset="0"/>
              </a:rPr>
              <a:t>INFUSO: </a:t>
            </a:r>
            <a:r>
              <a:rPr lang="it-IT" altLang="it-IT" dirty="0">
                <a:solidFill>
                  <a:srgbClr val="40404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  <a:sym typeface="Century Gothic" panose="020B0502020202020204" pitchFamily="34" charset="0"/>
              </a:rPr>
              <a:t>Limone, Pesca, Lampone, Naturale, </a:t>
            </a:r>
            <a:r>
              <a:rPr lang="it-IT" altLang="it-IT" dirty="0" err="1">
                <a:solidFill>
                  <a:srgbClr val="40404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  <a:sym typeface="Century Gothic" panose="020B0502020202020204" pitchFamily="34" charset="0"/>
              </a:rPr>
              <a:t>DragonFruit</a:t>
            </a:r>
            <a:r>
              <a:rPr lang="it-IT" altLang="it-IT" dirty="0">
                <a:solidFill>
                  <a:srgbClr val="40404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  <a:sym typeface="Century Gothic" panose="020B0502020202020204" pitchFamily="34" charset="0"/>
              </a:rPr>
              <a:t> e Mango</a:t>
            </a:r>
          </a:p>
        </p:txBody>
      </p:sp>
      <p:pic>
        <p:nvPicPr>
          <p:cNvPr id="65541" name="Immagine 1" descr="Immagine che contiene testo, Carattere, logo, bianco&#10;&#10;Descrizione generata automaticamente">
            <a:extLst>
              <a:ext uri="{FF2B5EF4-FFF2-40B4-BE49-F238E27FC236}">
                <a16:creationId xmlns:a16="http://schemas.microsoft.com/office/drawing/2014/main" id="{B4AD1822-8B89-3B66-67DE-D571E58A97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  <a:biLevel thresh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52000" y="6257925"/>
            <a:ext cx="2540000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ttangolo 8">
            <a:extLst>
              <a:ext uri="{FF2B5EF4-FFF2-40B4-BE49-F238E27FC236}">
                <a16:creationId xmlns:a16="http://schemas.microsoft.com/office/drawing/2014/main" id="{8B3E797D-89B9-E82D-0B62-5D218C3F66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2325" y="944563"/>
            <a:ext cx="96774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t-IT" altLang="it-IT" sz="1800">
                <a:latin typeface="Century Gothic" panose="020B0502020202020204" pitchFamily="34" charset="0"/>
                <a:cs typeface="Arial" panose="020B0604020202020204" pitchFamily="34" charset="0"/>
              </a:rPr>
              <a:t>Ti mando un breve video (3 minuti) che ti spiega come utilizzare al meglio  questi prodotti (e/o SCHEDA UTILIZZO PRODOTTI)</a:t>
            </a:r>
          </a:p>
        </p:txBody>
      </p:sp>
      <p:pic>
        <p:nvPicPr>
          <p:cNvPr id="6" name="Immagine 5" descr="Immagine che contiene persona&#10;&#10;Descrizione generata automaticamente">
            <a:extLst>
              <a:ext uri="{FF2B5EF4-FFF2-40B4-BE49-F238E27FC236}">
                <a16:creationId xmlns:a16="http://schemas.microsoft.com/office/drawing/2014/main" id="{4A971950-FB54-DD95-1957-3AB96206A05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2507" y="531102"/>
            <a:ext cx="1690243" cy="14600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7588" name="Rettangolo 13">
            <a:extLst>
              <a:ext uri="{FF2B5EF4-FFF2-40B4-BE49-F238E27FC236}">
                <a16:creationId xmlns:a16="http://schemas.microsoft.com/office/drawing/2014/main" id="{0B058643-1FCE-441C-462E-65A788C9F2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8075" y="5386388"/>
            <a:ext cx="9586913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t-IT" altLang="it-IT" sz="1800">
                <a:latin typeface="Century Gothic" panose="020B0502020202020204" pitchFamily="34" charset="0"/>
                <a:cs typeface="Arial" panose="020B0604020202020204" pitchFamily="34" charset="0"/>
              </a:rPr>
              <a:t>Ti invito subito nel </a:t>
            </a:r>
            <a:r>
              <a:rPr lang="it-IT" altLang="it-IT" sz="1800" b="1">
                <a:latin typeface="Century Gothic" panose="020B0502020202020204" pitchFamily="34" charset="0"/>
                <a:cs typeface="Arial" panose="020B0604020202020204" pitchFamily="34" charset="0"/>
              </a:rPr>
              <a:t>GRUPPO FACEBOOK riservato </a:t>
            </a:r>
            <a:r>
              <a:rPr lang="it-IT" altLang="it-IT" sz="1800">
                <a:latin typeface="Century Gothic" panose="020B0502020202020204" pitchFamily="34" charset="0"/>
                <a:cs typeface="Arial" panose="020B0604020202020204" pitchFamily="34" charset="0"/>
              </a:rPr>
              <a:t>dove troverai </a:t>
            </a:r>
            <a:r>
              <a:rPr lang="it-IT" altLang="it-IT" sz="1800" b="1">
                <a:latin typeface="Century Gothic" panose="020B0502020202020204" pitchFamily="34" charset="0"/>
                <a:cs typeface="Arial" panose="020B0604020202020204" pitchFamily="34" charset="0"/>
              </a:rPr>
              <a:t>SUPPORTO</a:t>
            </a:r>
            <a:r>
              <a:rPr lang="it-IT" altLang="it-IT" sz="1800">
                <a:latin typeface="Century Gothic" panose="020B0502020202020204" pitchFamily="34" charset="0"/>
                <a:cs typeface="Arial" panose="020B0604020202020204" pitchFamily="34" charset="0"/>
              </a:rPr>
              <a:t> sull’</a:t>
            </a:r>
            <a:r>
              <a:rPr lang="it-IT" altLang="it-IT" sz="1800" b="1">
                <a:latin typeface="Century Gothic" panose="020B0502020202020204" pitchFamily="34" charset="0"/>
                <a:cs typeface="Arial" panose="020B0604020202020204" pitchFamily="34" charset="0"/>
              </a:rPr>
              <a:t>USO</a:t>
            </a:r>
            <a:r>
              <a:rPr lang="it-IT" altLang="it-IT" sz="1800">
                <a:latin typeface="Century Gothic" panose="020B0502020202020204" pitchFamily="34" charset="0"/>
                <a:cs typeface="Arial" panose="020B0604020202020204" pitchFamily="34" charset="0"/>
              </a:rPr>
              <a:t> dei </a:t>
            </a:r>
            <a:r>
              <a:rPr lang="it-IT" altLang="it-IT" sz="1800" b="1">
                <a:latin typeface="Century Gothic" panose="020B0502020202020204" pitchFamily="34" charset="0"/>
                <a:cs typeface="Arial" panose="020B0604020202020204" pitchFamily="34" charset="0"/>
              </a:rPr>
              <a:t>Prodotti, ricette gustose, informazioni sul Benessere </a:t>
            </a:r>
            <a:r>
              <a:rPr lang="it-IT" altLang="it-IT" sz="1800">
                <a:latin typeface="Century Gothic" panose="020B0502020202020204" pitchFamily="34" charset="0"/>
                <a:cs typeface="Arial" panose="020B0604020202020204" pitchFamily="34" charset="0"/>
              </a:rPr>
              <a:t>e tante </a:t>
            </a:r>
            <a:r>
              <a:rPr lang="it-IT" altLang="it-IT" sz="1800" b="1">
                <a:latin typeface="Century Gothic" panose="020B0502020202020204" pitchFamily="34" charset="0"/>
                <a:cs typeface="Arial" panose="020B0604020202020204" pitchFamily="34" charset="0"/>
              </a:rPr>
              <a:t>altre persone come te </a:t>
            </a:r>
            <a:r>
              <a:rPr lang="it-IT" altLang="it-IT" sz="1800">
                <a:latin typeface="Century Gothic" panose="020B0502020202020204" pitchFamily="34" charset="0"/>
                <a:cs typeface="Arial" panose="020B0604020202020204" pitchFamily="34" charset="0"/>
              </a:rPr>
              <a:t>con le quali potrai anche confrontarti.</a:t>
            </a:r>
          </a:p>
        </p:txBody>
      </p:sp>
      <p:pic>
        <p:nvPicPr>
          <p:cNvPr id="16" name="Immagine 15">
            <a:extLst>
              <a:ext uri="{FF2B5EF4-FFF2-40B4-BE49-F238E27FC236}">
                <a16:creationId xmlns:a16="http://schemas.microsoft.com/office/drawing/2014/main" id="{BB0912CC-5F37-0C9C-D6E8-AC532B3CC76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4050" y="2668047"/>
            <a:ext cx="1762812" cy="12642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3496" name="Rettangolo 16">
            <a:extLst>
              <a:ext uri="{FF2B5EF4-FFF2-40B4-BE49-F238E27FC236}">
                <a16:creationId xmlns:a16="http://schemas.microsoft.com/office/drawing/2014/main" id="{B94907E3-30D6-3386-4E30-8078F268E4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2325" y="2300288"/>
            <a:ext cx="9855200" cy="23082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defRPr/>
            </a:pPr>
            <a:r>
              <a:rPr lang="it-IT" altLang="it-IT" dirty="0" err="1">
                <a:latin typeface="Century Gothic" panose="020B0502020202020204" pitchFamily="34" charset="0"/>
                <a:cs typeface="Arial" panose="020B0604020202020204" pitchFamily="34" charset="0"/>
              </a:rPr>
              <a:t>ll</a:t>
            </a:r>
            <a:r>
              <a:rPr lang="it-IT" altLang="it-IT" dirty="0">
                <a:latin typeface="Century Gothic" panose="020B0502020202020204" pitchFamily="34" charset="0"/>
                <a:cs typeface="Arial" panose="020B0604020202020204" pitchFamily="34" charset="0"/>
              </a:rPr>
              <a:t> prodotto farà un gran lavoro! Io ti aiuterò a raggiungere il tuo obiettivo e ti seguirò attraverso delle telefonate, ma la parte più importante la farai tu!</a:t>
            </a:r>
            <a:r>
              <a:rPr lang="it-IT" altLang="it-IT" b="1" dirty="0">
                <a:latin typeface="Century Gothic" panose="020B0502020202020204" pitchFamily="34" charset="0"/>
              </a:rPr>
              <a:t> </a:t>
            </a:r>
          </a:p>
          <a:p>
            <a:pPr eaLnBrk="1" hangingPunct="1">
              <a:defRPr/>
            </a:pPr>
            <a:endParaRPr lang="it-IT" altLang="it-IT" b="1" dirty="0">
              <a:latin typeface="Century Gothic" panose="020B0502020202020204" pitchFamily="34" charset="0"/>
            </a:endParaRPr>
          </a:p>
          <a:p>
            <a:pPr eaLnBrk="1" hangingPunct="1">
              <a:defRPr/>
            </a:pPr>
            <a:r>
              <a:rPr lang="it-IT" altLang="it-IT" b="1" dirty="0">
                <a:latin typeface="Century Gothic" panose="020B0502020202020204" pitchFamily="34" charset="0"/>
              </a:rPr>
              <a:t>COME PARTIAMO IL 1° GIORNO: 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it-IT" altLang="it-IT" b="1" dirty="0">
                <a:latin typeface="Century Gothic" panose="020B0502020202020204" pitchFamily="34" charset="0"/>
              </a:rPr>
              <a:t>La mattina: PESO – MISURE – FOTO (se vorrai potrai mandarmele)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it-IT" altLang="it-IT" b="1" dirty="0">
                <a:latin typeface="Century Gothic" panose="020B0502020202020204" pitchFamily="34" charset="0"/>
              </a:rPr>
              <a:t>Ci sentiremo </a:t>
            </a:r>
            <a:r>
              <a:rPr lang="it-IT" altLang="it-IT" dirty="0">
                <a:latin typeface="Century Gothic" panose="020B0502020202020204" pitchFamily="34" charset="0"/>
                <a:cs typeface="Arial" panose="020B0604020202020204" pitchFamily="34" charset="0"/>
              </a:rPr>
              <a:t>in giornata per sapere come è andata la tua 1’ giornata Herbalife. 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it-IT" altLang="it-IT" b="1" dirty="0">
                <a:latin typeface="Century Gothic" panose="020B0502020202020204" pitchFamily="34" charset="0"/>
                <a:cs typeface="Arial" panose="020B0604020202020204" pitchFamily="34" charset="0"/>
              </a:rPr>
              <a:t>C’è un orario che preferisci? 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it-IT" altLang="it-IT" b="1" dirty="0">
                <a:latin typeface="Century Gothic" panose="020B0502020202020204" pitchFamily="34" charset="0"/>
                <a:cs typeface="Arial" panose="020B0604020202020204" pitchFamily="34" charset="0"/>
              </a:rPr>
              <a:t>Poi ci sentiremo nel percorso e, </a:t>
            </a:r>
            <a:r>
              <a:rPr lang="it-IT" altLang="it-IT" u="sng" dirty="0">
                <a:latin typeface="Century Gothic" panose="020B0502020202020204" pitchFamily="34" charset="0"/>
                <a:cs typeface="Arial" panose="020B0604020202020204" pitchFamily="34" charset="0"/>
              </a:rPr>
              <a:t>dopo 3 settimane</a:t>
            </a:r>
            <a:r>
              <a:rPr lang="it-IT" altLang="it-IT" dirty="0">
                <a:latin typeface="Century Gothic" panose="020B0502020202020204" pitchFamily="34" charset="0"/>
                <a:cs typeface="Arial" panose="020B0604020202020204" pitchFamily="34" charset="0"/>
              </a:rPr>
              <a:t>, rivedremo il tuo peso e i tuoi cm. </a:t>
            </a:r>
          </a:p>
        </p:txBody>
      </p:sp>
      <p:sp>
        <p:nvSpPr>
          <p:cNvPr id="67591" name="CasellaDiTesto 9">
            <a:extLst>
              <a:ext uri="{FF2B5EF4-FFF2-40B4-BE49-F238E27FC236}">
                <a16:creationId xmlns:a16="http://schemas.microsoft.com/office/drawing/2014/main" id="{BC07C2A1-86C0-2A28-2B0D-14B5CFD3F8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55963" y="152400"/>
            <a:ext cx="4554537" cy="523875"/>
          </a:xfrm>
          <a:prstGeom prst="rect">
            <a:avLst/>
          </a:prstGeom>
          <a:solidFill>
            <a:schemeClr val="bg1"/>
          </a:solidFill>
          <a:ln w="28575">
            <a:solidFill>
              <a:srgbClr val="0066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t-IT" altLang="it-IT" b="1">
                <a:solidFill>
                  <a:srgbClr val="006600"/>
                </a:solidFill>
                <a:latin typeface="Rockwell" panose="02060603020205020403" pitchFamily="18" charset="0"/>
              </a:rPr>
              <a:t>Come usare i Prodotti?</a:t>
            </a:r>
          </a:p>
        </p:txBody>
      </p:sp>
      <p:sp>
        <p:nvSpPr>
          <p:cNvPr id="67592" name="CasellaDiTesto 10">
            <a:extLst>
              <a:ext uri="{FF2B5EF4-FFF2-40B4-BE49-F238E27FC236}">
                <a16:creationId xmlns:a16="http://schemas.microsoft.com/office/drawing/2014/main" id="{2AC2209C-3818-5FA9-8B38-4219909076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55963" y="1654175"/>
            <a:ext cx="4554537" cy="522288"/>
          </a:xfrm>
          <a:prstGeom prst="rect">
            <a:avLst/>
          </a:prstGeom>
          <a:solidFill>
            <a:schemeClr val="bg1"/>
          </a:solidFill>
          <a:ln w="28575">
            <a:solidFill>
              <a:srgbClr val="0066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t-IT" altLang="it-IT" b="1">
                <a:solidFill>
                  <a:srgbClr val="006600"/>
                </a:solidFill>
                <a:latin typeface="Rockwell" panose="02060603020205020403" pitchFamily="18" charset="0"/>
              </a:rPr>
              <a:t>Come ti supporterò?</a:t>
            </a:r>
          </a:p>
        </p:txBody>
      </p:sp>
      <p:sp>
        <p:nvSpPr>
          <p:cNvPr id="67593" name="CasellaDiTesto 11">
            <a:extLst>
              <a:ext uri="{FF2B5EF4-FFF2-40B4-BE49-F238E27FC236}">
                <a16:creationId xmlns:a16="http://schemas.microsoft.com/office/drawing/2014/main" id="{86AB4B17-B620-C93E-FAE0-F5237BE1FC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97213" y="4727575"/>
            <a:ext cx="4554537" cy="522288"/>
          </a:xfrm>
          <a:prstGeom prst="rect">
            <a:avLst/>
          </a:prstGeom>
          <a:solidFill>
            <a:schemeClr val="bg1"/>
          </a:solidFill>
          <a:ln w="28575">
            <a:solidFill>
              <a:srgbClr val="0066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t-IT" altLang="it-IT" b="1">
                <a:solidFill>
                  <a:srgbClr val="006600"/>
                </a:solidFill>
                <a:latin typeface="Rockwell" panose="02060603020205020403" pitchFamily="18" charset="0"/>
              </a:rPr>
              <a:t>Community</a:t>
            </a:r>
          </a:p>
        </p:txBody>
      </p:sp>
      <p:pic>
        <p:nvPicPr>
          <p:cNvPr id="67594" name="Picture 14" descr="Risultato immagine per facebbok">
            <a:extLst>
              <a:ext uri="{FF2B5EF4-FFF2-40B4-BE49-F238E27FC236}">
                <a16:creationId xmlns:a16="http://schemas.microsoft.com/office/drawing/2014/main" id="{4746E798-55AD-6A08-6CA4-6CABDAE36D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3F2F0"/>
              </a:clrFrom>
              <a:clrTo>
                <a:srgbClr val="F3F2F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8113" y="4799013"/>
            <a:ext cx="1970087" cy="168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595" name="Immagine 1" descr="Immagine che contiene testo, Carattere, logo, bianco&#10;&#10;Descrizione generata automaticamente">
            <a:extLst>
              <a:ext uri="{FF2B5EF4-FFF2-40B4-BE49-F238E27FC236}">
                <a16:creationId xmlns:a16="http://schemas.microsoft.com/office/drawing/2014/main" id="{93D2D2F4-2888-C57C-28C2-E1F57FA39D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  <a:biLevel thresh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52000" y="6257925"/>
            <a:ext cx="2540000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6458EA-A448-EC75-8FAC-1EC69D8CF3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4A4D7FF-CFF5-B485-00A2-F355FE9D5F1F}"/>
              </a:ext>
            </a:extLst>
          </p:cNvPr>
          <p:cNvCxnSpPr/>
          <p:nvPr/>
        </p:nvCxnSpPr>
        <p:spPr>
          <a:xfrm>
            <a:off x="0" y="0"/>
            <a:ext cx="12192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1507" name="Picture 1">
            <a:extLst>
              <a:ext uri="{FF2B5EF4-FFF2-40B4-BE49-F238E27FC236}">
                <a16:creationId xmlns:a16="http://schemas.microsoft.com/office/drawing/2014/main" id="{B6C0D56A-9C16-60FC-1969-3D32321D50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6988" y="-150813"/>
            <a:ext cx="12218988" cy="700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386030F-AFB0-2D71-996E-07FF81F04072}"/>
              </a:ext>
            </a:extLst>
          </p:cNvPr>
          <p:cNvSpPr txBox="1"/>
          <p:nvPr/>
        </p:nvSpPr>
        <p:spPr>
          <a:xfrm>
            <a:off x="1863725" y="671513"/>
            <a:ext cx="5707063" cy="684212"/>
          </a:xfrm>
          <a:prstGeom prst="rect">
            <a:avLst/>
          </a:prstGeom>
          <a:noFill/>
        </p:spPr>
        <p:txBody>
          <a:bodyPr anchor="b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67" b="1" i="0" u="none" strike="noStrike" kern="1200" cap="none" spc="0" normalizeH="0" baseline="0" noProof="0" dirty="0">
                <a:ln>
                  <a:noFill/>
                </a:ln>
                <a:solidFill>
                  <a:srgbClr val="56A823"/>
                </a:solidFill>
                <a:effectLst/>
                <a:uLnTx/>
                <a:uFillTx/>
                <a:latin typeface="Arial Narrow"/>
                <a:ea typeface="+mn-ea"/>
                <a:cs typeface="Arial Narrow"/>
                <a:sym typeface="Calibri"/>
              </a:rPr>
              <a:t> </a:t>
            </a:r>
          </a:p>
        </p:txBody>
      </p:sp>
      <p:grpSp>
        <p:nvGrpSpPr>
          <p:cNvPr id="21509" name="Group 10">
            <a:extLst>
              <a:ext uri="{FF2B5EF4-FFF2-40B4-BE49-F238E27FC236}">
                <a16:creationId xmlns:a16="http://schemas.microsoft.com/office/drawing/2014/main" id="{5C335728-C9E5-6BC8-BF9F-62538DD63DA4}"/>
              </a:ext>
            </a:extLst>
          </p:cNvPr>
          <p:cNvGrpSpPr>
            <a:grpSpLocks/>
          </p:cNvGrpSpPr>
          <p:nvPr/>
        </p:nvGrpSpPr>
        <p:grpSpPr bwMode="auto">
          <a:xfrm>
            <a:off x="1377950" y="320675"/>
            <a:ext cx="7335838" cy="808038"/>
            <a:chOff x="1776038" y="599770"/>
            <a:chExt cx="4003632" cy="441169"/>
          </a:xfrm>
        </p:grpSpPr>
        <p:sp>
          <p:nvSpPr>
            <p:cNvPr id="14" name="Right Bracket 13">
              <a:extLst>
                <a:ext uri="{FF2B5EF4-FFF2-40B4-BE49-F238E27FC236}">
                  <a16:creationId xmlns:a16="http://schemas.microsoft.com/office/drawing/2014/main" id="{BD0D8D61-4866-8D58-7514-DD9B0E92AEE7}"/>
                </a:ext>
              </a:extLst>
            </p:cNvPr>
            <p:cNvSpPr/>
            <p:nvPr/>
          </p:nvSpPr>
          <p:spPr>
            <a:xfrm rot="5400000">
              <a:off x="3682513" y="-817958"/>
              <a:ext cx="190682" cy="3527112"/>
            </a:xfrm>
            <a:prstGeom prst="rightBracket">
              <a:avLst>
                <a:gd name="adj" fmla="val 95569"/>
              </a:avLst>
            </a:prstGeom>
            <a:ln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859805E-3A11-0895-1C45-E663E115C2CE}"/>
                </a:ext>
              </a:extLst>
            </p:cNvPr>
            <p:cNvSpPr txBox="1"/>
            <p:nvPr/>
          </p:nvSpPr>
          <p:spPr>
            <a:xfrm>
              <a:off x="1776038" y="599770"/>
              <a:ext cx="4003632" cy="372697"/>
            </a:xfrm>
            <a:prstGeom prst="rect">
              <a:avLst/>
            </a:prstGeom>
            <a:noFill/>
          </p:spPr>
          <p:txBody>
            <a:bodyPr anchor="b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" sz="4267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  <a:sym typeface="Calibri"/>
                </a:rPr>
                <a:t> NUTRIZIONE OTTIMALE </a:t>
              </a:r>
            </a:p>
          </p:txBody>
        </p:sp>
      </p:grpSp>
      <p:grpSp>
        <p:nvGrpSpPr>
          <p:cNvPr id="21510" name="Group 15">
            <a:extLst>
              <a:ext uri="{FF2B5EF4-FFF2-40B4-BE49-F238E27FC236}">
                <a16:creationId xmlns:a16="http://schemas.microsoft.com/office/drawing/2014/main" id="{93F0B0B4-8D69-D837-8798-45E3EDDAB167}"/>
              </a:ext>
            </a:extLst>
          </p:cNvPr>
          <p:cNvGrpSpPr>
            <a:grpSpLocks/>
          </p:cNvGrpSpPr>
          <p:nvPr/>
        </p:nvGrpSpPr>
        <p:grpSpPr bwMode="auto">
          <a:xfrm>
            <a:off x="382588" y="0"/>
            <a:ext cx="1135062" cy="1554163"/>
            <a:chOff x="286408" y="95"/>
            <a:chExt cx="851321" cy="1164967"/>
          </a:xfrm>
        </p:grpSpPr>
        <p:sp>
          <p:nvSpPr>
            <p:cNvPr id="16" name="Round Same Side Corner Rectangle 16">
              <a:extLst>
                <a:ext uri="{FF2B5EF4-FFF2-40B4-BE49-F238E27FC236}">
                  <a16:creationId xmlns:a16="http://schemas.microsoft.com/office/drawing/2014/main" id="{14C265CA-6313-EFE5-C253-46C771836425}"/>
                </a:ext>
              </a:extLst>
            </p:cNvPr>
            <p:cNvSpPr/>
            <p:nvPr/>
          </p:nvSpPr>
          <p:spPr>
            <a:xfrm rot="10800000">
              <a:off x="447147" y="95"/>
              <a:ext cx="529844" cy="1164967"/>
            </a:xfrm>
            <a:prstGeom prst="round2SameRect">
              <a:avLst>
                <a:gd name="adj1" fmla="val 13273"/>
                <a:gd name="adj2" fmla="val 0"/>
              </a:avLst>
            </a:prstGeom>
            <a:solidFill>
              <a:srgbClr val="56A82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Calibri"/>
              </a:endParaRPr>
            </a:p>
          </p:txBody>
        </p:sp>
        <p:pic>
          <p:nvPicPr>
            <p:cNvPr id="21513" name="Picture 17" descr="3851_WYBN_2017_Logo_Final-May-01.png">
              <a:extLst>
                <a:ext uri="{FF2B5EF4-FFF2-40B4-BE49-F238E27FC236}">
                  <a16:creationId xmlns:a16="http://schemas.microsoft.com/office/drawing/2014/main" id="{232A3DA0-E1DF-AA8B-1063-3AD4DCB3F5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6408" y="31787"/>
              <a:ext cx="851321" cy="8513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514" name="TextBox 18">
              <a:extLst>
                <a:ext uri="{FF2B5EF4-FFF2-40B4-BE49-F238E27FC236}">
                  <a16:creationId xmlns:a16="http://schemas.microsoft.com/office/drawing/2014/main" id="{62FBE59A-1A02-CC12-9E17-9DC6895AC59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3042" y="846513"/>
              <a:ext cx="586775" cy="3185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b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altLang="it-IT" sz="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  <a:sym typeface="Calibri"/>
                </a:rPr>
                <a:t>OTTIMIZZA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altLang="it-IT" sz="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  <a:sym typeface="Calibri"/>
                </a:rPr>
                <a:t>LA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altLang="it-IT" sz="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  <a:sym typeface="Calibri"/>
                </a:rPr>
                <a:t>NUTRIZIONE</a:t>
              </a:r>
            </a:p>
          </p:txBody>
        </p:sp>
      </p:grpSp>
      <p:pic>
        <p:nvPicPr>
          <p:cNvPr id="21511" name="Immagine 1" descr="Immagine che contiene testo, Carattere, logo, bianco&#10;&#10;Descrizione generata automaticamente">
            <a:extLst>
              <a:ext uri="{FF2B5EF4-FFF2-40B4-BE49-F238E27FC236}">
                <a16:creationId xmlns:a16="http://schemas.microsoft.com/office/drawing/2014/main" id="{B8B73188-5F29-A1D1-91A2-A69B0BC8DB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52000" y="6257925"/>
            <a:ext cx="2540000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2092518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1_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140</TotalTime>
  <Words>2123</Words>
  <Application>Microsoft Office PowerPoint</Application>
  <PresentationFormat>Widescreen</PresentationFormat>
  <Paragraphs>411</Paragraphs>
  <Slides>37</Slides>
  <Notes>14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11</vt:i4>
      </vt:variant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37</vt:i4>
      </vt:variant>
    </vt:vector>
  </HeadingPairs>
  <TitlesOfParts>
    <vt:vector size="50" baseType="lpstr">
      <vt:lpstr>Arial</vt:lpstr>
      <vt:lpstr>Arial Narrow</vt:lpstr>
      <vt:lpstr>Book Antiqua</vt:lpstr>
      <vt:lpstr>Calibri</vt:lpstr>
      <vt:lpstr>Calibri Light</vt:lpstr>
      <vt:lpstr>Century Gothic</vt:lpstr>
      <vt:lpstr>Helvetica Neue</vt:lpstr>
      <vt:lpstr>High Tower Text</vt:lpstr>
      <vt:lpstr>HP Simplified</vt:lpstr>
      <vt:lpstr>Rockwell</vt:lpstr>
      <vt:lpstr>Wingdings</vt:lpstr>
      <vt:lpstr>1_Tema di Office</vt:lpstr>
      <vt:lpstr>Chart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Matteo Cazzini</dc:creator>
  <cp:lastModifiedBy>barbara corbellini</cp:lastModifiedBy>
  <cp:revision>120</cp:revision>
  <cp:lastPrinted>2026-06-08T10:17:47Z</cp:lastPrinted>
  <dcterms:created xsi:type="dcterms:W3CDTF">2017-02-27T15:41:49Z</dcterms:created>
  <dcterms:modified xsi:type="dcterms:W3CDTF">2026-10-12T18:07:36Z</dcterms:modified>
</cp:coreProperties>
</file>