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1"/>
  </p:notesMasterIdLst>
  <p:sldIdLst>
    <p:sldId id="259" r:id="rId2"/>
    <p:sldId id="271" r:id="rId3"/>
    <p:sldId id="1667" r:id="rId4"/>
    <p:sldId id="1669" r:id="rId5"/>
    <p:sldId id="1670" r:id="rId6"/>
    <p:sldId id="1671" r:id="rId7"/>
    <p:sldId id="1676" r:id="rId8"/>
    <p:sldId id="1697" r:id="rId9"/>
    <p:sldId id="1698" r:id="rId10"/>
    <p:sldId id="1700" r:id="rId11"/>
    <p:sldId id="1677" r:id="rId12"/>
    <p:sldId id="1703" r:id="rId13"/>
    <p:sldId id="1705" r:id="rId14"/>
    <p:sldId id="1706" r:id="rId15"/>
    <p:sldId id="1714" r:id="rId16"/>
    <p:sldId id="1709" r:id="rId17"/>
    <p:sldId id="1711" r:id="rId18"/>
    <p:sldId id="1713" r:id="rId19"/>
    <p:sldId id="1594" r:id="rId20"/>
  </p:sldIdLst>
  <p:sldSz cx="18288000" cy="10287000"/>
  <p:notesSz cx="6797675" cy="9928225"/>
  <p:embeddedFontLst>
    <p:embeddedFont>
      <p:font typeface="Josefin Sans" pitchFamily="2" charset="0"/>
      <p:regular r:id="rId22"/>
      <p:bold r:id="rId23"/>
    </p:embeddedFont>
    <p:embeddedFont>
      <p:font typeface="League Spartan" panose="020B0604020202020204" charset="0"/>
      <p:regular r:id="rId24"/>
    </p:embeddedFont>
    <p:embeddedFont>
      <p:font typeface="Tahoma" panose="020B0604030504040204" pitchFamily="34" charset="0"/>
      <p:regular r:id="rId25"/>
      <p:bold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0000"/>
    <a:srgbClr val="FF660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206" autoAdjust="0"/>
    <p:restoredTop sz="94622" autoAdjust="0"/>
  </p:normalViewPr>
  <p:slideViewPr>
    <p:cSldViewPr>
      <p:cViewPr varScale="1">
        <p:scale>
          <a:sx n="44" d="100"/>
          <a:sy n="44" d="100"/>
        </p:scale>
        <p:origin x="402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5FB06E-C93B-485D-9DC0-E4B5F649606C}" type="datetimeFigureOut">
              <a:rPr lang="it-IT" smtClean="0"/>
              <a:t>12/10/2026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2DC1BC-A933-43FF-8768-9D0DE4E537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76050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In base all’obiettivo che mi hai detto che vuoi raggiungere, primo step è raggiungere il livello di SV….</a:t>
            </a:r>
          </a:p>
        </p:txBody>
      </p:sp>
    </p:spTree>
    <p:extLst>
      <p:ext uri="{BB962C8B-B14F-4D97-AF65-F5344CB8AC3E}">
        <p14:creationId xmlns:p14="http://schemas.microsoft.com/office/powerpoint/2010/main" val="39074237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>
            <a:extLst>
              <a:ext uri="{FF2B5EF4-FFF2-40B4-BE49-F238E27FC236}">
                <a16:creationId xmlns:a16="http://schemas.microsoft.com/office/drawing/2014/main" id="{722F1916-7203-4E14-860C-8CAE7485404F}"/>
              </a:ext>
            </a:extLst>
          </p:cNvPr>
          <p:cNvSpPr>
            <a:spLocks noGrp="1" noRot="1" noChangeAspect="1" noEditPoints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>
            <a:extLst>
              <a:ext uri="{FF2B5EF4-FFF2-40B4-BE49-F238E27FC236}">
                <a16:creationId xmlns:a16="http://schemas.microsoft.com/office/drawing/2014/main" id="{AC643F83-0B4A-4645-9A6C-CFB689C31122}"/>
              </a:ext>
            </a:extLst>
          </p:cNvPr>
          <p:cNvSpPr>
            <a:spLocks noGrp="1" noEditPoints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altLang="it-IT" dirty="0"/>
              <a:t>FINE BOOK E QUINDI FINE 1° APPUNTAMENTO.</a:t>
            </a:r>
          </a:p>
        </p:txBody>
      </p:sp>
      <p:sp>
        <p:nvSpPr>
          <p:cNvPr id="27652" name="Slide Number Placeholder 3">
            <a:extLst>
              <a:ext uri="{FF2B5EF4-FFF2-40B4-BE49-F238E27FC236}">
                <a16:creationId xmlns:a16="http://schemas.microsoft.com/office/drawing/2014/main" id="{8D171147-72F3-498C-B583-01054D383758}"/>
              </a:ext>
            </a:extLst>
          </p:cNvPr>
          <p:cNvSpPr>
            <a:spLocks noGrp="1" noEditPoints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5C9C8D-9E5D-454D-A12B-45A8317AF470}" type="slidenum">
              <a:rPr kumimoji="0" lang="en-GB" altLang="it-IT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/>
                <a:sym typeface="Calibri"/>
              </a:rPr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altLang="it-IT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62214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559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12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11" Type="http://schemas.openxmlformats.org/officeDocument/2006/relationships/image" Target="../media/image4.png"/><Relationship Id="rId5" Type="http://schemas.microsoft.com/office/2007/relationships/hdphoto" Target="../media/hdphoto2.wdp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microsoft.com/office/2007/relationships/hdphoto" Target="../media/hdphoto3.wdp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21.png"/><Relationship Id="rId4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30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magine 19">
            <a:extLst>
              <a:ext uri="{FF2B5EF4-FFF2-40B4-BE49-F238E27FC236}">
                <a16:creationId xmlns:a16="http://schemas.microsoft.com/office/drawing/2014/main" id="{A9C5BE11-603F-7B13-1C18-6414D889D8A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16329"/>
            <a:ext cx="18288000" cy="10254342"/>
          </a:xfrm>
          <a:prstGeom prst="rect">
            <a:avLst/>
          </a:prstGeom>
        </p:spPr>
      </p:pic>
      <p:grpSp>
        <p:nvGrpSpPr>
          <p:cNvPr id="19" name="Gruppo 18">
            <a:extLst>
              <a:ext uri="{FF2B5EF4-FFF2-40B4-BE49-F238E27FC236}">
                <a16:creationId xmlns:a16="http://schemas.microsoft.com/office/drawing/2014/main" id="{430174E6-A569-8A18-AEC6-6EE62ABE63F6}"/>
              </a:ext>
            </a:extLst>
          </p:cNvPr>
          <p:cNvGrpSpPr/>
          <p:nvPr/>
        </p:nvGrpSpPr>
        <p:grpSpPr>
          <a:xfrm>
            <a:off x="7620000" y="-16330"/>
            <a:ext cx="10700657" cy="10303329"/>
            <a:chOff x="10886" y="0"/>
            <a:chExt cx="10287000" cy="10287000"/>
          </a:xfrm>
        </p:grpSpPr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A9207299-AD87-3B48-F112-12F9C2B557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86" y="0"/>
              <a:ext cx="10287000" cy="10287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  <a:softEdge rad="317500"/>
            </a:effectLst>
          </p:spPr>
        </p:pic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CBCD11CA-D583-62C5-6B59-1F4FF7619E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68866" t="966" b="85602"/>
            <a:stretch/>
          </p:blipFill>
          <p:spPr>
            <a:xfrm>
              <a:off x="2355024" y="4495284"/>
              <a:ext cx="5373183" cy="148641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  <a:softEdge rad="127000"/>
            </a:effectLst>
          </p:spPr>
        </p:pic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74856E62-A4A7-3B3B-1556-379DAF32E2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87316" y="4089199"/>
              <a:ext cx="3808657" cy="2298584"/>
            </a:xfrm>
            <a:prstGeom prst="rect">
              <a:avLst/>
            </a:prstGeom>
          </p:spPr>
        </p:pic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196DEC22-06FD-1F00-F488-9AD9CCA6C0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76405" t="82574" b="8204"/>
            <a:stretch/>
          </p:blipFill>
          <p:spPr>
            <a:xfrm>
              <a:off x="3052645" y="5981698"/>
              <a:ext cx="4143328" cy="182880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  <a:softEdge rad="127000"/>
            </a:effectLst>
          </p:spPr>
        </p:pic>
        <p:sp>
          <p:nvSpPr>
            <p:cNvPr id="11" name="Rettangolo con angoli arrotondati 10">
              <a:extLst>
                <a:ext uri="{FF2B5EF4-FFF2-40B4-BE49-F238E27FC236}">
                  <a16:creationId xmlns:a16="http://schemas.microsoft.com/office/drawing/2014/main" id="{FBB41A55-575C-AF29-D2E4-549E9A9E4201}"/>
                </a:ext>
              </a:extLst>
            </p:cNvPr>
            <p:cNvSpPr/>
            <p:nvPr/>
          </p:nvSpPr>
          <p:spPr>
            <a:xfrm>
              <a:off x="3052645" y="6095487"/>
              <a:ext cx="4143328" cy="1715012"/>
            </a:xfrm>
            <a:prstGeom prst="roundRect">
              <a:avLst/>
            </a:prstGeom>
            <a:solidFill>
              <a:srgbClr val="FF6600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eague Spartan" panose="020B0604020202020204" charset="0"/>
                  <a:ea typeface="Tahoma" panose="020B0604030504040204" pitchFamily="34" charset="0"/>
                  <a:cs typeface="Tahoma" panose="020B0604030504040204" pitchFamily="34" charset="0"/>
                  <a:sym typeface="Calibri"/>
                </a:rPr>
                <a:t>AVVIO NUOVO DISTRIBUTORE</a:t>
              </a:r>
            </a:p>
          </p:txBody>
        </p:sp>
      </p:grpSp>
      <p:sp>
        <p:nvSpPr>
          <p:cNvPr id="21" name="TextBox 3">
            <a:extLst>
              <a:ext uri="{FF2B5EF4-FFF2-40B4-BE49-F238E27FC236}">
                <a16:creationId xmlns:a16="http://schemas.microsoft.com/office/drawing/2014/main" id="{EBF6D7E0-A09E-4F00-E49E-65F55D54A218}"/>
              </a:ext>
            </a:extLst>
          </p:cNvPr>
          <p:cNvSpPr txBox="1"/>
          <p:nvPr/>
        </p:nvSpPr>
        <p:spPr>
          <a:xfrm>
            <a:off x="914400" y="-1181100"/>
            <a:ext cx="6705600" cy="29719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655"/>
              </a:lnSpc>
            </a:pPr>
            <a:r>
              <a:rPr lang="en-US" sz="8000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BENVENUTO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FB6F91B2-F803-272D-26A1-14988274A7A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2598" y="8801100"/>
            <a:ext cx="1751002" cy="13484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E8394C-D3F9-0A12-3627-57D9647F7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EC98B809-D2F4-01EE-84F3-D9E252F6D0B4}"/>
              </a:ext>
            </a:extLst>
          </p:cNvPr>
          <p:cNvSpPr/>
          <p:nvPr/>
        </p:nvSpPr>
        <p:spPr>
          <a:xfrm>
            <a:off x="0" y="38100"/>
            <a:ext cx="18288000" cy="1024116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5000">
                <a:schemeClr val="accent4">
                  <a:lumMod val="20000"/>
                  <a:lumOff val="80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76200">
            <a:solidFill>
              <a:srgbClr val="FF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700" dirty="0"/>
          </a:p>
        </p:txBody>
      </p:sp>
      <p:sp>
        <p:nvSpPr>
          <p:cNvPr id="21" name="Freeform 7">
            <a:extLst>
              <a:ext uri="{FF2B5EF4-FFF2-40B4-BE49-F238E27FC236}">
                <a16:creationId xmlns:a16="http://schemas.microsoft.com/office/drawing/2014/main" id="{807FB9D7-A5C0-5030-D2BA-26E49B25B93D}"/>
              </a:ext>
            </a:extLst>
          </p:cNvPr>
          <p:cNvSpPr/>
          <p:nvPr/>
        </p:nvSpPr>
        <p:spPr>
          <a:xfrm>
            <a:off x="-3152400" y="52723"/>
            <a:ext cx="9000000" cy="9000000"/>
          </a:xfrm>
          <a:custGeom>
            <a:avLst/>
            <a:gdLst/>
            <a:ahLst/>
            <a:cxnLst/>
            <a:rect l="l" t="t" r="r" b="b"/>
            <a:pathLst>
              <a:path w="10959214" h="10959214">
                <a:moveTo>
                  <a:pt x="0" y="0"/>
                </a:moveTo>
                <a:lnTo>
                  <a:pt x="10959213" y="0"/>
                </a:lnTo>
                <a:lnTo>
                  <a:pt x="10959213" y="10959214"/>
                </a:lnTo>
                <a:lnTo>
                  <a:pt x="0" y="109592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dirty="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7694527A-93DD-CCD2-2B41-F258C73BA0ED}"/>
              </a:ext>
            </a:extLst>
          </p:cNvPr>
          <p:cNvSpPr/>
          <p:nvPr/>
        </p:nvSpPr>
        <p:spPr>
          <a:xfrm>
            <a:off x="1347600" y="1714500"/>
            <a:ext cx="6120000" cy="6120000"/>
          </a:xfrm>
          <a:custGeom>
            <a:avLst/>
            <a:gdLst/>
            <a:ahLst/>
            <a:cxnLst/>
            <a:rect l="l" t="t" r="r" b="b"/>
            <a:pathLst>
              <a:path w="4709517" h="4709517">
                <a:moveTo>
                  <a:pt x="0" y="0"/>
                </a:moveTo>
                <a:lnTo>
                  <a:pt x="4709517" y="0"/>
                </a:lnTo>
                <a:lnTo>
                  <a:pt x="4709517" y="4709516"/>
                </a:lnTo>
                <a:lnTo>
                  <a:pt x="0" y="47095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dirty="0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0E72158-B968-F0ED-3B01-E1142D6BBD9A}"/>
              </a:ext>
            </a:extLst>
          </p:cNvPr>
          <p:cNvSpPr txBox="1"/>
          <p:nvPr/>
        </p:nvSpPr>
        <p:spPr>
          <a:xfrm>
            <a:off x="7924801" y="349913"/>
            <a:ext cx="10210800" cy="22961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143"/>
              </a:lnSpc>
            </a:pPr>
            <a:r>
              <a:rPr lang="en-US" sz="6000" dirty="0">
                <a:solidFill>
                  <a:srgbClr val="FF66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DEFINIAMO IL TUO OBIETTIVO ECONOMICO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172C25F1-90EE-3098-CE60-5F9B4D4721EC}"/>
              </a:ext>
            </a:extLst>
          </p:cNvPr>
          <p:cNvSpPr txBox="1"/>
          <p:nvPr/>
        </p:nvSpPr>
        <p:spPr>
          <a:xfrm>
            <a:off x="7924801" y="2976665"/>
            <a:ext cx="10210799" cy="76944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015"/>
              </a:lnSpc>
            </a:pPr>
            <a:r>
              <a:rPr lang="en-US" sz="4077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COSA TI STA PESANDO DELLA VITA CHE STAI FACENDO? </a:t>
            </a:r>
          </a:p>
          <a:p>
            <a:pPr>
              <a:lnSpc>
                <a:spcPts val="5015"/>
              </a:lnSpc>
            </a:pPr>
            <a:endParaRPr lang="en-US" sz="4077" dirty="0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  <a:p>
            <a:pPr>
              <a:lnSpc>
                <a:spcPts val="5015"/>
              </a:lnSpc>
            </a:pPr>
            <a:r>
              <a:rPr lang="en-US" sz="4077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QUANTO VUOI GUADAGNARE ESATTAMENTE DA QUI AD UN ANNO?</a:t>
            </a:r>
          </a:p>
          <a:p>
            <a:pPr>
              <a:lnSpc>
                <a:spcPts val="5015"/>
              </a:lnSpc>
            </a:pPr>
            <a:endParaRPr lang="en-US" sz="4077" dirty="0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  <a:p>
            <a:pPr>
              <a:lnSpc>
                <a:spcPts val="5015"/>
              </a:lnSpc>
            </a:pPr>
            <a:r>
              <a:rPr lang="en-US" sz="4077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PERCHE’ E QUANTO VUOI RAGGIUNGERE QUESTO OBIETTIVO DA 1 A 10?</a:t>
            </a:r>
          </a:p>
          <a:p>
            <a:pPr>
              <a:lnSpc>
                <a:spcPts val="5015"/>
              </a:lnSpc>
            </a:pPr>
            <a:endParaRPr lang="en-US" sz="4077" dirty="0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  <a:p>
            <a:pPr>
              <a:lnSpc>
                <a:spcPts val="5015"/>
              </a:lnSpc>
            </a:pPr>
            <a:endParaRPr lang="en-US" sz="4077" dirty="0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  <a:p>
            <a:pPr>
              <a:lnSpc>
                <a:spcPts val="5015"/>
              </a:lnSpc>
            </a:pPr>
            <a:endParaRPr lang="en-US" sz="4077" dirty="0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0" name="AutoShape 10">
            <a:extLst>
              <a:ext uri="{FF2B5EF4-FFF2-40B4-BE49-F238E27FC236}">
                <a16:creationId xmlns:a16="http://schemas.microsoft.com/office/drawing/2014/main" id="{D3D737DD-D153-6809-FEC8-71BEF88DD8DE}"/>
              </a:ext>
            </a:extLst>
          </p:cNvPr>
          <p:cNvSpPr/>
          <p:nvPr/>
        </p:nvSpPr>
        <p:spPr>
          <a:xfrm rot="5207">
            <a:off x="8397985" y="2742962"/>
            <a:ext cx="9432820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pic>
        <p:nvPicPr>
          <p:cNvPr id="18" name="Libero.jpg" descr="Libero.jpg">
            <a:extLst>
              <a:ext uri="{FF2B5EF4-FFF2-40B4-BE49-F238E27FC236}">
                <a16:creationId xmlns:a16="http://schemas.microsoft.com/office/drawing/2014/main" id="{9F963FE7-C38C-B3ED-6F97-7CF9EBDD8B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132" t="16459"/>
          <a:stretch/>
        </p:blipFill>
        <p:spPr bwMode="auto">
          <a:xfrm>
            <a:off x="1303115" y="1852613"/>
            <a:ext cx="6164485" cy="59400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8" name="Freeform 5">
            <a:extLst>
              <a:ext uri="{FF2B5EF4-FFF2-40B4-BE49-F238E27FC236}">
                <a16:creationId xmlns:a16="http://schemas.microsoft.com/office/drawing/2014/main" id="{A99D8A90-0FF8-1DB9-3BC9-9264E431E2F5}"/>
              </a:ext>
            </a:extLst>
          </p:cNvPr>
          <p:cNvSpPr/>
          <p:nvPr/>
        </p:nvSpPr>
        <p:spPr>
          <a:xfrm>
            <a:off x="36000" y="9228314"/>
            <a:ext cx="18252000" cy="1005963"/>
          </a:xfrm>
          <a:custGeom>
            <a:avLst/>
            <a:gdLst/>
            <a:ahLst/>
            <a:cxnLst/>
            <a:rect l="l" t="t" r="r" b="b"/>
            <a:pathLst>
              <a:path w="6186311" h="1913890">
                <a:moveTo>
                  <a:pt x="0" y="0"/>
                </a:moveTo>
                <a:lnTo>
                  <a:pt x="6186311" y="0"/>
                </a:lnTo>
                <a:lnTo>
                  <a:pt x="6186311" y="1913890"/>
                </a:lnTo>
                <a:lnTo>
                  <a:pt x="0" y="1913890"/>
                </a:lnTo>
                <a:close/>
              </a:path>
            </a:pathLst>
          </a:custGeom>
          <a:gradFill flip="none" rotWithShape="1">
            <a:gsLst>
              <a:gs pos="0">
                <a:srgbClr val="FF6600"/>
              </a:gs>
              <a:gs pos="100000">
                <a:srgbClr val="0070C0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/>
          <a:lstStyle/>
          <a:p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0DDD623B-87BD-DE26-4344-3CCEC311DF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54" y="9300170"/>
            <a:ext cx="1950720" cy="783336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558E6062-A047-3632-2238-9FE211A938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2598" y="9029700"/>
            <a:ext cx="1751002" cy="134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203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491783C2-98C4-1438-56F8-0D6DBA7A4A0E}"/>
              </a:ext>
            </a:extLst>
          </p:cNvPr>
          <p:cNvSpPr/>
          <p:nvPr/>
        </p:nvSpPr>
        <p:spPr>
          <a:xfrm>
            <a:off x="0" y="38100"/>
            <a:ext cx="18288000" cy="1024116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5000">
                <a:schemeClr val="accent4">
                  <a:lumMod val="20000"/>
                  <a:lumOff val="80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76200">
            <a:solidFill>
              <a:srgbClr val="FF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700" dirty="0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F908AF8B-5ECA-4724-E91C-5ADFC71EEEAF}"/>
              </a:ext>
            </a:extLst>
          </p:cNvPr>
          <p:cNvSpPr/>
          <p:nvPr/>
        </p:nvSpPr>
        <p:spPr>
          <a:xfrm>
            <a:off x="14457407" y="7895958"/>
            <a:ext cx="3095364" cy="1315995"/>
          </a:xfrm>
          <a:prstGeom prst="rect">
            <a:avLst/>
          </a:prstGeom>
          <a:gradFill>
            <a:gsLst>
              <a:gs pos="0">
                <a:srgbClr val="FF6600"/>
              </a:gs>
              <a:gs pos="100000">
                <a:srgbClr val="0070C0"/>
              </a:gs>
            </a:gsLst>
            <a:path path="circle">
              <a:fillToRect l="100000" t="100000"/>
            </a:path>
          </a:gra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300 – 500€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84557F59-46A1-BD40-B3D7-824A1B89D0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882" y="5911451"/>
            <a:ext cx="2518560" cy="2518560"/>
          </a:xfrm>
          <a:prstGeom prst="rect">
            <a:avLst/>
          </a:prstGeom>
        </p:spPr>
      </p:pic>
      <p:grpSp>
        <p:nvGrpSpPr>
          <p:cNvPr id="8" name="Gruppo 7">
            <a:extLst>
              <a:ext uri="{FF2B5EF4-FFF2-40B4-BE49-F238E27FC236}">
                <a16:creationId xmlns:a16="http://schemas.microsoft.com/office/drawing/2014/main" id="{4E24AC9B-2F15-6ACF-A512-592CF2327881}"/>
              </a:ext>
            </a:extLst>
          </p:cNvPr>
          <p:cNvGrpSpPr/>
          <p:nvPr/>
        </p:nvGrpSpPr>
        <p:grpSpPr>
          <a:xfrm>
            <a:off x="12568046" y="7726620"/>
            <a:ext cx="1980203" cy="1852188"/>
            <a:chOff x="1174283" y="5137512"/>
            <a:chExt cx="1581273" cy="1463608"/>
          </a:xfrm>
        </p:grpSpPr>
        <p:pic>
          <p:nvPicPr>
            <p:cNvPr id="9" name="Picture 3">
              <a:extLst>
                <a:ext uri="{FF2B5EF4-FFF2-40B4-BE49-F238E27FC236}">
                  <a16:creationId xmlns:a16="http://schemas.microsoft.com/office/drawing/2014/main" id="{D4402FFB-791E-0D2E-26F8-C60351BE98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>
                          <a14:foregroundMark x1="32750" y1="32750" x2="81250" y2="66750"/>
                          <a14:foregroundMark x1="18250" y1="62000" x2="78000" y2="62000"/>
                          <a14:foregroundMark x1="33000" y1="49750" x2="33000" y2="1875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60783" y="5137512"/>
              <a:ext cx="1398247" cy="1398247"/>
            </a:xfrm>
            <a:prstGeom prst="rect">
              <a:avLst/>
            </a:prstGeom>
          </p:spPr>
        </p:pic>
        <p:pic>
          <p:nvPicPr>
            <p:cNvPr id="10" name="Picture 3">
              <a:extLst>
                <a:ext uri="{FF2B5EF4-FFF2-40B4-BE49-F238E27FC236}">
                  <a16:creationId xmlns:a16="http://schemas.microsoft.com/office/drawing/2014/main" id="{8765653C-4A24-2118-53C6-A117AB6704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>
                          <a14:foregroundMark x1="32750" y1="32750" x2="81250" y2="66750"/>
                          <a14:foregroundMark x1="18250" y1="62000" x2="78000" y2="62000"/>
                          <a14:foregroundMark x1="33000" y1="49750" x2="33000" y2="1875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t="69968"/>
            <a:stretch/>
          </p:blipFill>
          <p:spPr>
            <a:xfrm>
              <a:off x="1174283" y="5930240"/>
              <a:ext cx="1581273" cy="670880"/>
            </a:xfrm>
            <a:prstGeom prst="rect">
              <a:avLst/>
            </a:prstGeom>
          </p:spPr>
        </p:pic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id="{668CA75A-0010-A640-20DA-3FC70AC419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5903"/>
            <a:stretch/>
          </p:blipFill>
          <p:spPr>
            <a:xfrm>
              <a:off x="1441181" y="5825147"/>
              <a:ext cx="1028942" cy="345074"/>
            </a:xfrm>
            <a:prstGeom prst="rect">
              <a:avLst/>
            </a:prstGeom>
          </p:spPr>
        </p:pic>
      </p:grpSp>
      <p:sp>
        <p:nvSpPr>
          <p:cNvPr id="12" name="Rettangolo 11">
            <a:extLst>
              <a:ext uri="{FF2B5EF4-FFF2-40B4-BE49-F238E27FC236}">
                <a16:creationId xmlns:a16="http://schemas.microsoft.com/office/drawing/2014/main" id="{37C9DDAA-798A-490A-81E3-0E67BE93C66C}"/>
              </a:ext>
            </a:extLst>
          </p:cNvPr>
          <p:cNvSpPr/>
          <p:nvPr/>
        </p:nvSpPr>
        <p:spPr>
          <a:xfrm>
            <a:off x="12080053" y="6410625"/>
            <a:ext cx="5470094" cy="1315995"/>
          </a:xfrm>
          <a:prstGeom prst="rect">
            <a:avLst/>
          </a:prstGeom>
          <a:gradFill>
            <a:gsLst>
              <a:gs pos="24000">
                <a:srgbClr val="FF6600"/>
              </a:gs>
              <a:gs pos="100000">
                <a:srgbClr val="0070C0"/>
              </a:gs>
            </a:gsLst>
            <a:path path="circle">
              <a:fillToRect l="100000" t="100000"/>
            </a:path>
          </a:gra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300 – 500€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E8F9B361-7EBF-7732-6CD8-ACAA6C2697C8}"/>
              </a:ext>
            </a:extLst>
          </p:cNvPr>
          <p:cNvSpPr/>
          <p:nvPr/>
        </p:nvSpPr>
        <p:spPr>
          <a:xfrm>
            <a:off x="10008974" y="4933098"/>
            <a:ext cx="7541172" cy="1315995"/>
          </a:xfrm>
          <a:prstGeom prst="rect">
            <a:avLst/>
          </a:prstGeom>
          <a:gradFill>
            <a:gsLst>
              <a:gs pos="0">
                <a:srgbClr val="FF6600"/>
              </a:gs>
              <a:gs pos="80000">
                <a:srgbClr val="0070C0"/>
              </a:gs>
            </a:gsLst>
            <a:path path="circle">
              <a:fillToRect l="100000" t="100000"/>
            </a:path>
          </a:gra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1000 - 2000€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FB5193F9-06A0-DE68-3FB2-94AF8D096C2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901" y="4336903"/>
            <a:ext cx="2614877" cy="2614877"/>
          </a:xfrm>
          <a:prstGeom prst="rect">
            <a:avLst/>
          </a:prstGeom>
        </p:spPr>
      </p:pic>
      <p:sp>
        <p:nvSpPr>
          <p:cNvPr id="15" name="Rettangolo 14">
            <a:extLst>
              <a:ext uri="{FF2B5EF4-FFF2-40B4-BE49-F238E27FC236}">
                <a16:creationId xmlns:a16="http://schemas.microsoft.com/office/drawing/2014/main" id="{13A477A5-F1A1-348F-C293-46CA0649B2A4}"/>
              </a:ext>
            </a:extLst>
          </p:cNvPr>
          <p:cNvSpPr/>
          <p:nvPr/>
        </p:nvSpPr>
        <p:spPr>
          <a:xfrm>
            <a:off x="7970108" y="3421389"/>
            <a:ext cx="9580038" cy="1315995"/>
          </a:xfrm>
          <a:prstGeom prst="rect">
            <a:avLst/>
          </a:prstGeom>
          <a:gradFill>
            <a:gsLst>
              <a:gs pos="40000">
                <a:srgbClr val="FF6600"/>
              </a:gs>
              <a:gs pos="100000">
                <a:srgbClr val="0070C0"/>
              </a:gs>
            </a:gsLst>
            <a:path path="circle">
              <a:fillToRect l="100000" t="100000"/>
            </a:path>
          </a:gra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2000 – 7000€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685F1657-B859-D53C-3ADC-36E336A2426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3859" y="3036906"/>
            <a:ext cx="2218056" cy="2218056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513B49D6-0BCE-773F-24FB-5A02DA814DF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245" y="-70247"/>
            <a:ext cx="2523555" cy="2523555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186180CB-2C2D-7D6C-9AB1-B8A62664308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022" y="1488625"/>
            <a:ext cx="2294690" cy="2294690"/>
          </a:xfrm>
          <a:prstGeom prst="rect">
            <a:avLst/>
          </a:prstGeom>
        </p:spPr>
      </p:pic>
      <p:sp>
        <p:nvSpPr>
          <p:cNvPr id="19" name="Rettangolo 18">
            <a:extLst>
              <a:ext uri="{FF2B5EF4-FFF2-40B4-BE49-F238E27FC236}">
                <a16:creationId xmlns:a16="http://schemas.microsoft.com/office/drawing/2014/main" id="{D683BD96-08FE-6581-48D7-5D67A49463C4}"/>
              </a:ext>
            </a:extLst>
          </p:cNvPr>
          <p:cNvSpPr/>
          <p:nvPr/>
        </p:nvSpPr>
        <p:spPr>
          <a:xfrm>
            <a:off x="6042455" y="1889151"/>
            <a:ext cx="11490578" cy="1315995"/>
          </a:xfrm>
          <a:prstGeom prst="rect">
            <a:avLst/>
          </a:prstGeom>
          <a:gradFill>
            <a:gsLst>
              <a:gs pos="0">
                <a:srgbClr val="FF6600"/>
              </a:gs>
              <a:gs pos="57000">
                <a:srgbClr val="0070C0"/>
              </a:gs>
            </a:gsLst>
            <a:path path="circle">
              <a:fillToRect l="100000" t="100000"/>
            </a:path>
          </a:gra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7000 – 20000€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88709E39-BF0A-A278-AEFB-5FF02516C7C8}"/>
              </a:ext>
            </a:extLst>
          </p:cNvPr>
          <p:cNvSpPr/>
          <p:nvPr/>
        </p:nvSpPr>
        <p:spPr>
          <a:xfrm>
            <a:off x="3936800" y="434648"/>
            <a:ext cx="13594811" cy="1315995"/>
          </a:xfrm>
          <a:prstGeom prst="rect">
            <a:avLst/>
          </a:prstGeom>
          <a:gradFill>
            <a:gsLst>
              <a:gs pos="0">
                <a:srgbClr val="FF6600"/>
              </a:gs>
              <a:gs pos="100000">
                <a:srgbClr val="0070C0"/>
              </a:gs>
            </a:gsLst>
            <a:path path="circle">
              <a:fillToRect l="100000" t="100000"/>
            </a:path>
          </a:gra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OLTRE 20000€</a:t>
            </a:r>
          </a:p>
        </p:txBody>
      </p: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BF1BE26B-5165-19CB-FC61-2515891E9EE3}"/>
              </a:ext>
            </a:extLst>
          </p:cNvPr>
          <p:cNvGrpSpPr/>
          <p:nvPr/>
        </p:nvGrpSpPr>
        <p:grpSpPr>
          <a:xfrm>
            <a:off x="2060038" y="6908444"/>
            <a:ext cx="3938588" cy="2902472"/>
            <a:chOff x="1402578" y="3580695"/>
            <a:chExt cx="2625725" cy="1934981"/>
          </a:xfrm>
        </p:grpSpPr>
        <p:sp>
          <p:nvSpPr>
            <p:cNvPr id="21" name="Rettangolo con angoli arrotondati 20">
              <a:extLst>
                <a:ext uri="{FF2B5EF4-FFF2-40B4-BE49-F238E27FC236}">
                  <a16:creationId xmlns:a16="http://schemas.microsoft.com/office/drawing/2014/main" id="{B938CF07-1B61-396A-8F42-767755746436}"/>
                </a:ext>
              </a:extLst>
            </p:cNvPr>
            <p:cNvSpPr/>
            <p:nvPr/>
          </p:nvSpPr>
          <p:spPr>
            <a:xfrm>
              <a:off x="1402578" y="3580695"/>
              <a:ext cx="2625725" cy="1589394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1600" hangingPunct="0">
                <a:defRPr/>
              </a:pPr>
              <a:r>
                <a:rPr lang="it-IT" sz="3300" b="1" kern="0" dirty="0">
                  <a:solidFill>
                    <a:schemeClr val="tx1"/>
                  </a:solidFill>
                  <a:latin typeface="League Spartan" panose="020B0604020202020204" charset="0"/>
                  <a:ea typeface="Tahoma" panose="020B0604030504040204" pitchFamily="34" charset="0"/>
                  <a:cs typeface="Tahoma" panose="020B0604030504040204" pitchFamily="34" charset="0"/>
                  <a:sym typeface="Calibri"/>
                </a:rPr>
                <a:t>PIANO COMPENSI</a:t>
              </a:r>
            </a:p>
            <a:p>
              <a:pPr algn="ctr" defTabSz="1371600" hangingPunct="0">
                <a:defRPr/>
              </a:pPr>
              <a:endParaRPr lang="it-IT" sz="3300" b="1" kern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  <a:p>
              <a:pPr algn="ctr" defTabSz="1371600" hangingPunct="0">
                <a:defRPr/>
              </a:pPr>
              <a:endParaRPr lang="it-IT" sz="3300" b="1" kern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endParaRPr>
            </a:p>
          </p:txBody>
        </p:sp>
        <p:pic>
          <p:nvPicPr>
            <p:cNvPr id="22" name="Immagine 21">
              <a:extLst>
                <a:ext uri="{FF2B5EF4-FFF2-40B4-BE49-F238E27FC236}">
                  <a16:creationId xmlns:a16="http://schemas.microsoft.com/office/drawing/2014/main" id="{CE439A87-CF06-98A8-4B25-FA961FC37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9933" y="4172240"/>
              <a:ext cx="2226017" cy="1343436"/>
            </a:xfrm>
            <a:prstGeom prst="rect">
              <a:avLst/>
            </a:prstGeom>
          </p:spPr>
        </p:pic>
      </p:grpSp>
      <p:pic>
        <p:nvPicPr>
          <p:cNvPr id="28" name="Immagine 27">
            <a:extLst>
              <a:ext uri="{FF2B5EF4-FFF2-40B4-BE49-F238E27FC236}">
                <a16:creationId xmlns:a16="http://schemas.microsoft.com/office/drawing/2014/main" id="{BE385F63-F53B-2EF8-70D5-2878AF92F0B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2598" y="9029700"/>
            <a:ext cx="1751002" cy="134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186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8B84D1-2E2D-F2D0-0690-77960312A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F6115E9C-1F31-2788-A8AA-5F7A39319E01}"/>
              </a:ext>
            </a:extLst>
          </p:cNvPr>
          <p:cNvSpPr/>
          <p:nvPr/>
        </p:nvSpPr>
        <p:spPr>
          <a:xfrm>
            <a:off x="0" y="38100"/>
            <a:ext cx="18288000" cy="1024116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5000">
                <a:schemeClr val="accent4">
                  <a:lumMod val="20000"/>
                  <a:lumOff val="80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76200">
            <a:solidFill>
              <a:srgbClr val="FF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700" dirty="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8E2AC20C-5CA4-B235-52E7-88C1C67ED371}"/>
              </a:ext>
            </a:extLst>
          </p:cNvPr>
          <p:cNvSpPr/>
          <p:nvPr/>
        </p:nvSpPr>
        <p:spPr>
          <a:xfrm>
            <a:off x="16002000" y="-583062"/>
            <a:ext cx="10959214" cy="10959214"/>
          </a:xfrm>
          <a:custGeom>
            <a:avLst/>
            <a:gdLst/>
            <a:ahLst/>
            <a:cxnLst/>
            <a:rect l="l" t="t" r="r" b="b"/>
            <a:pathLst>
              <a:path w="10959214" h="10959214">
                <a:moveTo>
                  <a:pt x="0" y="0"/>
                </a:moveTo>
                <a:lnTo>
                  <a:pt x="10959213" y="0"/>
                </a:lnTo>
                <a:lnTo>
                  <a:pt x="10959213" y="10959214"/>
                </a:lnTo>
                <a:lnTo>
                  <a:pt x="0" y="109592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E8145799-3C3C-21C0-6D11-46123F57AB50}"/>
              </a:ext>
            </a:extLst>
          </p:cNvPr>
          <p:cNvSpPr/>
          <p:nvPr/>
        </p:nvSpPr>
        <p:spPr>
          <a:xfrm>
            <a:off x="-3642726" y="-183004"/>
            <a:ext cx="6783048" cy="6783048"/>
          </a:xfrm>
          <a:custGeom>
            <a:avLst/>
            <a:gdLst/>
            <a:ahLst/>
            <a:cxnLst/>
            <a:rect l="l" t="t" r="r" b="b"/>
            <a:pathLst>
              <a:path w="6783048" h="6783048">
                <a:moveTo>
                  <a:pt x="0" y="0"/>
                </a:moveTo>
                <a:lnTo>
                  <a:pt x="6783048" y="0"/>
                </a:lnTo>
                <a:lnTo>
                  <a:pt x="6783048" y="6783048"/>
                </a:lnTo>
                <a:lnTo>
                  <a:pt x="0" y="67830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931638C0-AB2B-B491-87CE-2C72E0BE5FCA}"/>
              </a:ext>
            </a:extLst>
          </p:cNvPr>
          <p:cNvSpPr txBox="1"/>
          <p:nvPr/>
        </p:nvSpPr>
        <p:spPr>
          <a:xfrm>
            <a:off x="316681" y="2933700"/>
            <a:ext cx="17654638" cy="31617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58"/>
              </a:lnSpc>
            </a:pPr>
            <a:r>
              <a:rPr lang="en-US" sz="4800" dirty="0">
                <a:latin typeface="League Spartan" panose="020B0604020202020204" charset="0"/>
                <a:ea typeface="Josefin Sans"/>
                <a:cs typeface="Josefin Sans"/>
                <a:sym typeface="Josefin Sans"/>
              </a:rPr>
              <a:t>IMPEGNO E SERIETA’</a:t>
            </a:r>
          </a:p>
          <a:p>
            <a:pPr algn="ctr">
              <a:lnSpc>
                <a:spcPts val="4058"/>
              </a:lnSpc>
            </a:pPr>
            <a:r>
              <a:rPr lang="it-IT" altLang="it-IT" sz="3600" kern="0" dirty="0">
                <a:latin typeface="Josefin Sans" pitchFamily="2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Io ti aiuterò ma ci vorrà lo stesso impegno da parte tua altrimenti non funzionerà!</a:t>
            </a:r>
            <a:br>
              <a:rPr lang="it-IT" altLang="it-IT" sz="3600" kern="0" dirty="0">
                <a:latin typeface="Josefin Sans" pitchFamily="2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</a:br>
            <a:r>
              <a:rPr lang="it-IT" altLang="it-IT" sz="3600" kern="0" dirty="0">
                <a:latin typeface="Josefin Sans" pitchFamily="2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L’impegno deve essere reciproco.</a:t>
            </a:r>
            <a:br>
              <a:rPr lang="it-IT" altLang="it-IT" sz="3600" kern="0" dirty="0">
                <a:latin typeface="Josefin Sans" pitchFamily="2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</a:br>
            <a:r>
              <a:rPr lang="it-IT" altLang="it-IT" sz="3600" kern="0" dirty="0">
                <a:latin typeface="Josefin Sans" pitchFamily="2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Non ESSERE IMPAZIENTE! Non pretendere di avere tutto in fretta.</a:t>
            </a:r>
            <a:br>
              <a:rPr lang="it-IT" altLang="it-IT" sz="3600" kern="0" dirty="0">
                <a:latin typeface="Josefin Sans" pitchFamily="2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</a:br>
            <a:r>
              <a:rPr lang="it-IT" altLang="it-IT" sz="3600" kern="0" dirty="0">
                <a:latin typeface="Josefin Sans" pitchFamily="2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Qualsiasi cosa importante richiede tempo e assieme percorreremo questo cammino ed io ti aiuterò a superare qualsiasi ostacolo.</a:t>
            </a:r>
            <a:endParaRPr lang="en-US" sz="3300" dirty="0">
              <a:latin typeface="League Spartan" panose="020B0604020202020204" charset="0"/>
              <a:ea typeface="Josefin Sans"/>
              <a:cs typeface="Josefin Sans"/>
              <a:sym typeface="Josefin Sans"/>
            </a:endParaRP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6687DED9-A5F6-E40B-177D-9D73B06789C0}"/>
              </a:ext>
            </a:extLst>
          </p:cNvPr>
          <p:cNvSpPr txBox="1"/>
          <p:nvPr/>
        </p:nvSpPr>
        <p:spPr>
          <a:xfrm>
            <a:off x="328562" y="6695351"/>
            <a:ext cx="8129638" cy="33249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58"/>
              </a:lnSpc>
            </a:pPr>
            <a:r>
              <a:rPr lang="en-US" sz="4800" dirty="0">
                <a:solidFill>
                  <a:srgbClr val="0070C0"/>
                </a:solidFill>
                <a:latin typeface="League Spartan" panose="020B0604020202020204" charset="0"/>
                <a:ea typeface="Josefin Sans"/>
                <a:cs typeface="Josefin Sans"/>
                <a:sym typeface="Josefin Sans"/>
              </a:rPr>
              <a:t>FORMAZIONE</a:t>
            </a:r>
          </a:p>
          <a:p>
            <a:pPr algn="ctr" defTabSz="1371600" hangingPunct="0">
              <a:lnSpc>
                <a:spcPct val="107000"/>
              </a:lnSpc>
              <a:defRPr/>
            </a:pPr>
            <a:r>
              <a:rPr lang="it-IT" altLang="it-IT" sz="3400" b="1" kern="0" dirty="0">
                <a:latin typeface="League Sparta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Questa è una vera e propria professione ed io ti insegnerò a svolgerla in modo «professionale»! E’ per questo che pianificheremo assieme la TUA FORMAZIONE</a:t>
            </a:r>
            <a:r>
              <a:rPr lang="it-IT" altLang="it-IT" sz="3400" b="1" kern="0" dirty="0">
                <a:latin typeface="Josefin Sans" pitchFamily="2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. </a:t>
            </a:r>
          </a:p>
        </p:txBody>
      </p:sp>
      <p:sp>
        <p:nvSpPr>
          <p:cNvPr id="17" name="TextBox 11">
            <a:extLst>
              <a:ext uri="{FF2B5EF4-FFF2-40B4-BE49-F238E27FC236}">
                <a16:creationId xmlns:a16="http://schemas.microsoft.com/office/drawing/2014/main" id="{39943E23-09B1-6922-6B01-2F11D72E3D17}"/>
              </a:ext>
            </a:extLst>
          </p:cNvPr>
          <p:cNvSpPr txBox="1"/>
          <p:nvPr/>
        </p:nvSpPr>
        <p:spPr>
          <a:xfrm>
            <a:off x="9400716" y="6705477"/>
            <a:ext cx="8128800" cy="22052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58"/>
              </a:lnSpc>
            </a:pPr>
            <a:r>
              <a:rPr lang="en-US" sz="4800" dirty="0">
                <a:solidFill>
                  <a:srgbClr val="00CC00"/>
                </a:solidFill>
                <a:latin typeface="League Spartan" panose="020B0604020202020204" charset="0"/>
                <a:ea typeface="Josefin Sans"/>
                <a:cs typeface="Josefin Sans"/>
                <a:sym typeface="Josefin Sans"/>
              </a:rPr>
              <a:t>AZIONE</a:t>
            </a:r>
          </a:p>
          <a:p>
            <a:pPr algn="ctr" defTabSz="1371600" hangingPunct="0">
              <a:lnSpc>
                <a:spcPct val="107000"/>
              </a:lnSpc>
              <a:defRPr/>
            </a:pPr>
            <a:r>
              <a:rPr lang="it-IT" altLang="it-IT" sz="3400" kern="0" dirty="0">
                <a:latin typeface="League Sparta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La formazione è alla base dell’AZIONE ma, senza azione,</a:t>
            </a:r>
            <a:br>
              <a:rPr lang="it-IT" altLang="it-IT" sz="3400" kern="0" dirty="0">
                <a:latin typeface="League Sparta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</a:br>
            <a:r>
              <a:rPr lang="it-IT" altLang="it-IT" sz="3400" kern="0" dirty="0">
                <a:latin typeface="League Sparta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non ci possono essere i RISULTATI!</a:t>
            </a:r>
          </a:p>
        </p:txBody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87A84D87-1C7A-7619-36E1-651ABBA2CA6A}"/>
              </a:ext>
            </a:extLst>
          </p:cNvPr>
          <p:cNvSpPr txBox="1"/>
          <p:nvPr/>
        </p:nvSpPr>
        <p:spPr>
          <a:xfrm>
            <a:off x="2061488" y="405133"/>
            <a:ext cx="14397712" cy="2180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89"/>
              </a:lnSpc>
            </a:pPr>
            <a:r>
              <a:rPr lang="en-US" sz="6000" dirty="0">
                <a:solidFill>
                  <a:srgbClr val="FF66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COSA SERVE PER RAGGIUNGERE</a:t>
            </a:r>
            <a:br>
              <a:rPr lang="en-US" sz="6000" dirty="0">
                <a:solidFill>
                  <a:srgbClr val="FF6600"/>
                </a:solidFill>
                <a:latin typeface="League Spartan"/>
                <a:ea typeface="League Spartan"/>
                <a:cs typeface="League Spartan"/>
                <a:sym typeface="League Spartan"/>
              </a:rPr>
            </a:br>
            <a:r>
              <a:rPr lang="en-US" sz="6000" dirty="0">
                <a:solidFill>
                  <a:srgbClr val="FF66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IL TUO OBIETTIVO</a:t>
            </a:r>
          </a:p>
        </p:txBody>
      </p:sp>
      <p:sp>
        <p:nvSpPr>
          <p:cNvPr id="19" name="AutoShape 10">
            <a:extLst>
              <a:ext uri="{FF2B5EF4-FFF2-40B4-BE49-F238E27FC236}">
                <a16:creationId xmlns:a16="http://schemas.microsoft.com/office/drawing/2014/main" id="{DADD8CE3-4BF1-6492-8AB9-2FF86CD10E2B}"/>
              </a:ext>
            </a:extLst>
          </p:cNvPr>
          <p:cNvSpPr/>
          <p:nvPr/>
        </p:nvSpPr>
        <p:spPr>
          <a:xfrm rot="5207">
            <a:off x="4709020" y="2407444"/>
            <a:ext cx="9432820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3" name="AutoShape 10">
            <a:extLst>
              <a:ext uri="{FF2B5EF4-FFF2-40B4-BE49-F238E27FC236}">
                <a16:creationId xmlns:a16="http://schemas.microsoft.com/office/drawing/2014/main" id="{D359329A-7BE6-0959-266A-E7F28F207921}"/>
              </a:ext>
            </a:extLst>
          </p:cNvPr>
          <p:cNvSpPr/>
          <p:nvPr/>
        </p:nvSpPr>
        <p:spPr>
          <a:xfrm rot="5207" flipV="1">
            <a:off x="2819420" y="6181652"/>
            <a:ext cx="12039587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4" name="AutoShape 10">
            <a:extLst>
              <a:ext uri="{FF2B5EF4-FFF2-40B4-BE49-F238E27FC236}">
                <a16:creationId xmlns:a16="http://schemas.microsoft.com/office/drawing/2014/main" id="{CBF86B92-842D-407C-9696-B3D7217C7CDC}"/>
              </a:ext>
            </a:extLst>
          </p:cNvPr>
          <p:cNvSpPr/>
          <p:nvPr/>
        </p:nvSpPr>
        <p:spPr>
          <a:xfrm rot="5207">
            <a:off x="8885166" y="6183527"/>
            <a:ext cx="0" cy="2797442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8DAD0522-D2EA-AFB4-B305-852943BFF2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2598" y="9029700"/>
            <a:ext cx="1751002" cy="134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108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D5A58-95D6-6D6A-B05F-F259B16D4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>
            <a:extLst>
              <a:ext uri="{FF2B5EF4-FFF2-40B4-BE49-F238E27FC236}">
                <a16:creationId xmlns:a16="http://schemas.microsoft.com/office/drawing/2014/main" id="{32537316-5C8A-8562-2B5A-242EC147C7E3}"/>
              </a:ext>
            </a:extLst>
          </p:cNvPr>
          <p:cNvSpPr/>
          <p:nvPr/>
        </p:nvSpPr>
        <p:spPr>
          <a:xfrm>
            <a:off x="0" y="38100"/>
            <a:ext cx="18288000" cy="1024116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5000">
                <a:schemeClr val="accent4">
                  <a:lumMod val="20000"/>
                  <a:lumOff val="80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76200">
            <a:solidFill>
              <a:srgbClr val="FF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700" dirty="0"/>
          </a:p>
        </p:txBody>
      </p:sp>
      <p:sp>
        <p:nvSpPr>
          <p:cNvPr id="11" name="AutoShape 7">
            <a:extLst>
              <a:ext uri="{FF2B5EF4-FFF2-40B4-BE49-F238E27FC236}">
                <a16:creationId xmlns:a16="http://schemas.microsoft.com/office/drawing/2014/main" id="{653DBF3D-CC65-CA34-8243-D32347D3A255}"/>
              </a:ext>
            </a:extLst>
          </p:cNvPr>
          <p:cNvSpPr/>
          <p:nvPr/>
        </p:nvSpPr>
        <p:spPr>
          <a:xfrm rot="5334221">
            <a:off x="7898356" y="7374094"/>
            <a:ext cx="1005778" cy="19248"/>
          </a:xfrm>
          <a:prstGeom prst="line">
            <a:avLst/>
          </a:prstGeom>
          <a:ln w="476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5" name="AutoShape 6">
            <a:extLst>
              <a:ext uri="{FF2B5EF4-FFF2-40B4-BE49-F238E27FC236}">
                <a16:creationId xmlns:a16="http://schemas.microsoft.com/office/drawing/2014/main" id="{CC969942-622B-53C2-B4EB-310E55E6AE7F}"/>
              </a:ext>
            </a:extLst>
          </p:cNvPr>
          <p:cNvSpPr/>
          <p:nvPr/>
        </p:nvSpPr>
        <p:spPr>
          <a:xfrm>
            <a:off x="3447048" y="5420504"/>
            <a:ext cx="4423483" cy="0"/>
          </a:xfrm>
          <a:prstGeom prst="line">
            <a:avLst/>
          </a:prstGeom>
          <a:ln w="476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B4708599-69E9-4163-67F9-A383F2CA6529}"/>
              </a:ext>
            </a:extLst>
          </p:cNvPr>
          <p:cNvSpPr/>
          <p:nvPr/>
        </p:nvSpPr>
        <p:spPr>
          <a:xfrm rot="-10800000">
            <a:off x="10623840" y="3448018"/>
            <a:ext cx="4423483" cy="0"/>
          </a:xfrm>
          <a:prstGeom prst="line">
            <a:avLst/>
          </a:prstGeom>
          <a:ln w="476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C64DB7E4-7068-F7A7-49A2-567594FDCFD3}"/>
              </a:ext>
            </a:extLst>
          </p:cNvPr>
          <p:cNvSpPr/>
          <p:nvPr/>
        </p:nvSpPr>
        <p:spPr>
          <a:xfrm rot="5399999">
            <a:off x="14579112" y="3976094"/>
            <a:ext cx="1032731" cy="0"/>
          </a:xfrm>
          <a:prstGeom prst="line">
            <a:avLst/>
          </a:prstGeom>
          <a:ln w="47625" cap="rnd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it-IT"/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6FA87E51-F400-23D9-FBB2-B9CC8C7D5CEF}"/>
              </a:ext>
            </a:extLst>
          </p:cNvPr>
          <p:cNvSpPr/>
          <p:nvPr/>
        </p:nvSpPr>
        <p:spPr>
          <a:xfrm rot="-5465778">
            <a:off x="9773626" y="3084026"/>
            <a:ext cx="1244584" cy="0"/>
          </a:xfrm>
          <a:prstGeom prst="line">
            <a:avLst/>
          </a:prstGeom>
          <a:ln w="476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BEF55A2-BC2D-2017-798C-2E245590769F}"/>
              </a:ext>
            </a:extLst>
          </p:cNvPr>
          <p:cNvSpPr/>
          <p:nvPr/>
        </p:nvSpPr>
        <p:spPr>
          <a:xfrm>
            <a:off x="6354335" y="2025282"/>
            <a:ext cx="5760000" cy="5760000"/>
          </a:xfrm>
          <a:custGeom>
            <a:avLst/>
            <a:gdLst/>
            <a:ahLst/>
            <a:cxnLst/>
            <a:rect l="l" t="t" r="r" b="b"/>
            <a:pathLst>
              <a:path w="3438303" h="3438303">
                <a:moveTo>
                  <a:pt x="0" y="0"/>
                </a:moveTo>
                <a:lnTo>
                  <a:pt x="3438303" y="0"/>
                </a:lnTo>
                <a:lnTo>
                  <a:pt x="3438303" y="3438303"/>
                </a:lnTo>
                <a:lnTo>
                  <a:pt x="0" y="34383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dirty="0"/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23026F65-D446-845E-9F45-FB2A06DF33C8}"/>
              </a:ext>
            </a:extLst>
          </p:cNvPr>
          <p:cNvSpPr txBox="1"/>
          <p:nvPr/>
        </p:nvSpPr>
        <p:spPr>
          <a:xfrm>
            <a:off x="704694" y="951451"/>
            <a:ext cx="6259744" cy="13593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49"/>
              </a:lnSpc>
            </a:pPr>
            <a:r>
              <a:rPr lang="en-US" sz="4349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PRIMA SETTIMANA</a:t>
            </a:r>
          </a:p>
          <a:p>
            <a:pPr algn="ctr">
              <a:lnSpc>
                <a:spcPts val="5349"/>
              </a:lnSpc>
            </a:pPr>
            <a:r>
              <a:rPr lang="en-US" sz="3600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(ON LINE)</a:t>
            </a:r>
          </a:p>
        </p:txBody>
      </p:sp>
      <p:pic>
        <p:nvPicPr>
          <p:cNvPr id="27" name="Picture 2" descr="Foto Stock Learning by doing concept. Hand turns a dice and changes the  word &quot;learning&quot; to &quot;doing&quot;, or vice versa. | Adobe Stock">
            <a:extLst>
              <a:ext uri="{FF2B5EF4-FFF2-40B4-BE49-F238E27FC236}">
                <a16:creationId xmlns:a16="http://schemas.microsoft.com/office/drawing/2014/main" id="{E59D576F-6EF4-0B16-D33C-0127371CBC07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154" y="2103127"/>
            <a:ext cx="5580000" cy="55800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6">
            <a:extLst>
              <a:ext uri="{FF2B5EF4-FFF2-40B4-BE49-F238E27FC236}">
                <a16:creationId xmlns:a16="http://schemas.microsoft.com/office/drawing/2014/main" id="{2810F7B7-F1F6-8E6C-C653-864128DA6496}"/>
              </a:ext>
            </a:extLst>
          </p:cNvPr>
          <p:cNvSpPr txBox="1"/>
          <p:nvPr/>
        </p:nvSpPr>
        <p:spPr>
          <a:xfrm>
            <a:off x="7696200" y="349913"/>
            <a:ext cx="10210800" cy="11060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143"/>
              </a:lnSpc>
            </a:pPr>
            <a:r>
              <a:rPr lang="en-US" sz="6000" dirty="0">
                <a:solidFill>
                  <a:srgbClr val="0070C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FORMAZIONE</a:t>
            </a:r>
          </a:p>
        </p:txBody>
      </p:sp>
      <p:sp>
        <p:nvSpPr>
          <p:cNvPr id="29" name="AutoShape 10">
            <a:extLst>
              <a:ext uri="{FF2B5EF4-FFF2-40B4-BE49-F238E27FC236}">
                <a16:creationId xmlns:a16="http://schemas.microsoft.com/office/drawing/2014/main" id="{F00BF3B8-9306-940B-BC0B-52685CF0A706}"/>
              </a:ext>
            </a:extLst>
          </p:cNvPr>
          <p:cNvSpPr/>
          <p:nvPr/>
        </p:nvSpPr>
        <p:spPr>
          <a:xfrm rot="5207">
            <a:off x="8437114" y="1432999"/>
            <a:ext cx="9432820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pic>
        <p:nvPicPr>
          <p:cNvPr id="30" name="Picture 5">
            <a:extLst>
              <a:ext uri="{FF2B5EF4-FFF2-40B4-BE49-F238E27FC236}">
                <a16:creationId xmlns:a16="http://schemas.microsoft.com/office/drawing/2014/main" id="{FCB3867F-FF5F-FDFD-77C5-6718B86C71B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t="28460" r="26517" b="18453"/>
          <a:stretch/>
        </p:blipFill>
        <p:spPr>
          <a:xfrm>
            <a:off x="-304800" y="2310796"/>
            <a:ext cx="7139862" cy="1666675"/>
          </a:xfrm>
          <a:prstGeom prst="rect">
            <a:avLst/>
          </a:prstGeom>
        </p:spPr>
      </p:pic>
      <p:sp>
        <p:nvSpPr>
          <p:cNvPr id="31" name="Rettangolo 30">
            <a:extLst>
              <a:ext uri="{FF2B5EF4-FFF2-40B4-BE49-F238E27FC236}">
                <a16:creationId xmlns:a16="http://schemas.microsoft.com/office/drawing/2014/main" id="{B6B35C72-073D-B9A4-0B54-FCE0DF1E345A}"/>
              </a:ext>
            </a:extLst>
          </p:cNvPr>
          <p:cNvSpPr/>
          <p:nvPr/>
        </p:nvSpPr>
        <p:spPr>
          <a:xfrm>
            <a:off x="914401" y="2606306"/>
            <a:ext cx="5539753" cy="8607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dirty="0">
                <a:solidFill>
                  <a:schemeClr val="tx1"/>
                </a:solidFill>
                <a:latin typeface="League Spartan" panose="020B0604020202020204" charset="0"/>
              </a:rPr>
              <a:t>TUTORIAL 10 PASSI</a:t>
            </a:r>
          </a:p>
        </p:txBody>
      </p:sp>
      <p:sp>
        <p:nvSpPr>
          <p:cNvPr id="32" name="TextBox 17">
            <a:extLst>
              <a:ext uri="{FF2B5EF4-FFF2-40B4-BE49-F238E27FC236}">
                <a16:creationId xmlns:a16="http://schemas.microsoft.com/office/drawing/2014/main" id="{FBE2D7B9-F09F-7A92-0B50-A5ED1218FB52}"/>
              </a:ext>
            </a:extLst>
          </p:cNvPr>
          <p:cNvSpPr txBox="1"/>
          <p:nvPr/>
        </p:nvSpPr>
        <p:spPr>
          <a:xfrm>
            <a:off x="376739" y="5878259"/>
            <a:ext cx="6259744" cy="13593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49"/>
              </a:lnSpc>
            </a:pPr>
            <a:r>
              <a:rPr lang="en-US" sz="4349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SETTIMANALE</a:t>
            </a:r>
            <a:br>
              <a:rPr lang="en-US" sz="4349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</a:br>
            <a:r>
              <a:rPr lang="en-US" sz="3600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(ON LINE)</a:t>
            </a:r>
            <a:endParaRPr lang="en-US" sz="4349" dirty="0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pic>
        <p:nvPicPr>
          <p:cNvPr id="33" name="Picture 5">
            <a:extLst>
              <a:ext uri="{FF2B5EF4-FFF2-40B4-BE49-F238E27FC236}">
                <a16:creationId xmlns:a16="http://schemas.microsoft.com/office/drawing/2014/main" id="{A48D2D69-50CE-B46E-4695-E3BD7FA1E612}"/>
              </a:ext>
            </a:extLst>
          </p:cNvPr>
          <p:cNvPicPr>
            <a:picLocks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t="27132" r="26517" b="24521"/>
          <a:stretch/>
        </p:blipFill>
        <p:spPr>
          <a:xfrm>
            <a:off x="-503379" y="7234524"/>
            <a:ext cx="7139862" cy="1666800"/>
          </a:xfrm>
          <a:prstGeom prst="rect">
            <a:avLst/>
          </a:prstGeom>
        </p:spPr>
      </p:pic>
      <p:sp>
        <p:nvSpPr>
          <p:cNvPr id="34" name="Rettangolo 33">
            <a:extLst>
              <a:ext uri="{FF2B5EF4-FFF2-40B4-BE49-F238E27FC236}">
                <a16:creationId xmlns:a16="http://schemas.microsoft.com/office/drawing/2014/main" id="{EEA4923E-1295-7069-438D-CDCEEBB45957}"/>
              </a:ext>
            </a:extLst>
          </p:cNvPr>
          <p:cNvSpPr/>
          <p:nvPr/>
        </p:nvSpPr>
        <p:spPr>
          <a:xfrm>
            <a:off x="736734" y="7631889"/>
            <a:ext cx="5539753" cy="8607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dirty="0">
                <a:solidFill>
                  <a:schemeClr val="tx1"/>
                </a:solidFill>
                <a:latin typeface="League Spartan" panose="020B0604020202020204" charset="0"/>
              </a:rPr>
              <a:t>SALOTTO DISTRIBUTORI</a:t>
            </a:r>
          </a:p>
        </p:txBody>
      </p:sp>
      <p:sp>
        <p:nvSpPr>
          <p:cNvPr id="13" name="AutoShape 10">
            <a:extLst>
              <a:ext uri="{FF2B5EF4-FFF2-40B4-BE49-F238E27FC236}">
                <a16:creationId xmlns:a16="http://schemas.microsoft.com/office/drawing/2014/main" id="{F9436F3C-E4E3-7FD3-4C12-15CD180486A9}"/>
              </a:ext>
            </a:extLst>
          </p:cNvPr>
          <p:cNvSpPr/>
          <p:nvPr/>
        </p:nvSpPr>
        <p:spPr>
          <a:xfrm rot="-5400000">
            <a:off x="2748572" y="4722988"/>
            <a:ext cx="1360856" cy="0"/>
          </a:xfrm>
          <a:prstGeom prst="line">
            <a:avLst/>
          </a:prstGeom>
          <a:ln w="47625" cap="rnd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it-IT" dirty="0"/>
          </a:p>
        </p:txBody>
      </p:sp>
      <p:sp>
        <p:nvSpPr>
          <p:cNvPr id="12" name="AutoShape 8">
            <a:extLst>
              <a:ext uri="{FF2B5EF4-FFF2-40B4-BE49-F238E27FC236}">
                <a16:creationId xmlns:a16="http://schemas.microsoft.com/office/drawing/2014/main" id="{142648CF-E47B-7128-6D9B-1A7D9F86EAC6}"/>
              </a:ext>
            </a:extLst>
          </p:cNvPr>
          <p:cNvSpPr/>
          <p:nvPr/>
        </p:nvSpPr>
        <p:spPr>
          <a:xfrm rot="10800000" flipV="1">
            <a:off x="6945902" y="7890797"/>
            <a:ext cx="1414232" cy="0"/>
          </a:xfrm>
          <a:prstGeom prst="line">
            <a:avLst/>
          </a:prstGeom>
          <a:ln w="47625" cap="rnd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it-IT" dirty="0"/>
          </a:p>
        </p:txBody>
      </p: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A26421E4-72AF-7245-FD97-8877DED9B178}"/>
              </a:ext>
            </a:extLst>
          </p:cNvPr>
          <p:cNvGrpSpPr/>
          <p:nvPr/>
        </p:nvGrpSpPr>
        <p:grpSpPr>
          <a:xfrm>
            <a:off x="10986711" y="4884515"/>
            <a:ext cx="7139862" cy="3433435"/>
            <a:chOff x="-671878" y="5748665"/>
            <a:chExt cx="7139862" cy="3433435"/>
          </a:xfrm>
        </p:grpSpPr>
        <p:sp>
          <p:nvSpPr>
            <p:cNvPr id="14" name="TextBox 17">
              <a:extLst>
                <a:ext uri="{FF2B5EF4-FFF2-40B4-BE49-F238E27FC236}">
                  <a16:creationId xmlns:a16="http://schemas.microsoft.com/office/drawing/2014/main" id="{AA60B8D7-CCB1-3152-9087-2BCE31DFFA28}"/>
                </a:ext>
              </a:extLst>
            </p:cNvPr>
            <p:cNvSpPr txBox="1"/>
            <p:nvPr/>
          </p:nvSpPr>
          <p:spPr>
            <a:xfrm>
              <a:off x="208240" y="5748665"/>
              <a:ext cx="6259744" cy="132792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5349"/>
                </a:lnSpc>
              </a:pPr>
              <a:r>
                <a:rPr lang="en-US" sz="4349" dirty="0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MENSILE</a:t>
              </a:r>
              <a:br>
                <a:rPr lang="en-US" sz="4349" dirty="0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</a:br>
              <a:r>
                <a:rPr lang="en-US" sz="3600" dirty="0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(IN PRESENZA)</a:t>
              </a:r>
              <a:endParaRPr lang="en-US" sz="4349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endParaRPr>
            </a:p>
          </p:txBody>
        </p:sp>
        <p:pic>
          <p:nvPicPr>
            <p:cNvPr id="15" name="Picture 5">
              <a:extLst>
                <a:ext uri="{FF2B5EF4-FFF2-40B4-BE49-F238E27FC236}">
                  <a16:creationId xmlns:a16="http://schemas.microsoft.com/office/drawing/2014/main" id="{4E53DC48-5D08-242B-9EE6-8D1A4A1FCD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t="27132" r="26517" b="24521"/>
            <a:stretch/>
          </p:blipFill>
          <p:spPr>
            <a:xfrm>
              <a:off x="-671878" y="6973989"/>
              <a:ext cx="7139862" cy="1446111"/>
            </a:xfrm>
            <a:prstGeom prst="rect">
              <a:avLst/>
            </a:prstGeom>
          </p:spPr>
        </p:pic>
        <p:sp>
          <p:nvSpPr>
            <p:cNvPr id="16" name="Rettangolo 15">
              <a:extLst>
                <a:ext uri="{FF2B5EF4-FFF2-40B4-BE49-F238E27FC236}">
                  <a16:creationId xmlns:a16="http://schemas.microsoft.com/office/drawing/2014/main" id="{D0D9B5EA-9D84-56B7-46FC-E347BB288924}"/>
                </a:ext>
              </a:extLst>
            </p:cNvPr>
            <p:cNvSpPr/>
            <p:nvPr/>
          </p:nvSpPr>
          <p:spPr>
            <a:xfrm>
              <a:off x="589660" y="7425065"/>
              <a:ext cx="5539753" cy="8607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7200" dirty="0">
                  <a:solidFill>
                    <a:schemeClr val="tx1"/>
                  </a:solidFill>
                  <a:latin typeface="League Spartan" panose="020B0604020202020204" charset="0"/>
                </a:rPr>
                <a:t>STS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0C69BF5-13B9-B38A-B0A4-5046415DCE95}"/>
                </a:ext>
              </a:extLst>
            </p:cNvPr>
            <p:cNvSpPr txBox="1"/>
            <p:nvPr/>
          </p:nvSpPr>
          <p:spPr>
            <a:xfrm>
              <a:off x="0" y="8443436"/>
              <a:ext cx="6467984" cy="73866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RISERVA IL TUO POSTO</a:t>
              </a:r>
              <a:br>
                <a:rPr lang="en-US" sz="2400" dirty="0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</a:br>
              <a:r>
                <a:rPr lang="en-US" sz="2400" dirty="0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ALL’EVENTO ED ALLA CENA!</a:t>
              </a:r>
            </a:p>
          </p:txBody>
        </p:sp>
      </p:grpSp>
      <p:sp>
        <p:nvSpPr>
          <p:cNvPr id="20" name="Freeform 5">
            <a:extLst>
              <a:ext uri="{FF2B5EF4-FFF2-40B4-BE49-F238E27FC236}">
                <a16:creationId xmlns:a16="http://schemas.microsoft.com/office/drawing/2014/main" id="{3AEFAE21-C02E-0735-9AC5-FFE2BA64EF4A}"/>
              </a:ext>
            </a:extLst>
          </p:cNvPr>
          <p:cNvSpPr/>
          <p:nvPr/>
        </p:nvSpPr>
        <p:spPr>
          <a:xfrm>
            <a:off x="36000" y="9228314"/>
            <a:ext cx="18252000" cy="1005963"/>
          </a:xfrm>
          <a:custGeom>
            <a:avLst/>
            <a:gdLst/>
            <a:ahLst/>
            <a:cxnLst/>
            <a:rect l="l" t="t" r="r" b="b"/>
            <a:pathLst>
              <a:path w="6186311" h="1913890">
                <a:moveTo>
                  <a:pt x="0" y="0"/>
                </a:moveTo>
                <a:lnTo>
                  <a:pt x="6186311" y="0"/>
                </a:lnTo>
                <a:lnTo>
                  <a:pt x="6186311" y="1913890"/>
                </a:lnTo>
                <a:lnTo>
                  <a:pt x="0" y="1913890"/>
                </a:lnTo>
                <a:close/>
              </a:path>
            </a:pathLst>
          </a:custGeom>
          <a:gradFill flip="none" rotWithShape="1">
            <a:gsLst>
              <a:gs pos="0">
                <a:srgbClr val="FF6600"/>
              </a:gs>
              <a:gs pos="100000">
                <a:srgbClr val="0070C0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/>
          <a:lstStyle/>
          <a:p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B4E50DDB-B6BC-D516-25AA-701000F3C7A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2598" y="9029700"/>
            <a:ext cx="1751002" cy="134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523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0BE5A-F149-E18F-6534-210A54F0D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A994060C-E2F5-3FB1-0F00-7840A23E9DF2}"/>
              </a:ext>
            </a:extLst>
          </p:cNvPr>
          <p:cNvSpPr/>
          <p:nvPr/>
        </p:nvSpPr>
        <p:spPr>
          <a:xfrm>
            <a:off x="0" y="38100"/>
            <a:ext cx="18288000" cy="1024116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5000">
                <a:schemeClr val="accent4">
                  <a:lumMod val="20000"/>
                  <a:lumOff val="80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76200">
            <a:solidFill>
              <a:srgbClr val="FF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700" dirty="0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1B1C3B9-2F6F-2001-F4E6-7FFDED9325D9}"/>
              </a:ext>
            </a:extLst>
          </p:cNvPr>
          <p:cNvSpPr txBox="1"/>
          <p:nvPr/>
        </p:nvSpPr>
        <p:spPr>
          <a:xfrm>
            <a:off x="2061488" y="405133"/>
            <a:ext cx="14397712" cy="2180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89"/>
              </a:lnSpc>
            </a:pPr>
            <a:r>
              <a:rPr lang="en-US" sz="6000" dirty="0">
                <a:solidFill>
                  <a:srgbClr val="FF66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COSA SERVE PER RAGGIUNGERE</a:t>
            </a:r>
            <a:br>
              <a:rPr lang="en-US" sz="6000" dirty="0">
                <a:solidFill>
                  <a:srgbClr val="FF6600"/>
                </a:solidFill>
                <a:latin typeface="League Spartan"/>
                <a:ea typeface="League Spartan"/>
                <a:cs typeface="League Spartan"/>
                <a:sym typeface="League Spartan"/>
              </a:rPr>
            </a:br>
            <a:r>
              <a:rPr lang="en-US" sz="6000" dirty="0">
                <a:solidFill>
                  <a:srgbClr val="FF66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IL TUO OBIETTIVO</a:t>
            </a: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7EDCB64E-7E43-F72F-606C-FDE3B1757A14}"/>
              </a:ext>
            </a:extLst>
          </p:cNvPr>
          <p:cNvSpPr/>
          <p:nvPr/>
        </p:nvSpPr>
        <p:spPr>
          <a:xfrm>
            <a:off x="15468600" y="-157261"/>
            <a:ext cx="9432810" cy="8528545"/>
          </a:xfrm>
          <a:custGeom>
            <a:avLst/>
            <a:gdLst/>
            <a:ahLst/>
            <a:cxnLst/>
            <a:rect l="l" t="t" r="r" b="b"/>
            <a:pathLst>
              <a:path w="10959214" h="10959214">
                <a:moveTo>
                  <a:pt x="0" y="0"/>
                </a:moveTo>
                <a:lnTo>
                  <a:pt x="10959213" y="0"/>
                </a:lnTo>
                <a:lnTo>
                  <a:pt x="10959213" y="10959214"/>
                </a:lnTo>
                <a:lnTo>
                  <a:pt x="0" y="109592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50E07245-BDFC-701E-9255-2CD032A0F68A}"/>
              </a:ext>
            </a:extLst>
          </p:cNvPr>
          <p:cNvSpPr/>
          <p:nvPr/>
        </p:nvSpPr>
        <p:spPr>
          <a:xfrm>
            <a:off x="-3642726" y="-183004"/>
            <a:ext cx="6783048" cy="6783048"/>
          </a:xfrm>
          <a:custGeom>
            <a:avLst/>
            <a:gdLst/>
            <a:ahLst/>
            <a:cxnLst/>
            <a:rect l="l" t="t" r="r" b="b"/>
            <a:pathLst>
              <a:path w="6783048" h="6783048">
                <a:moveTo>
                  <a:pt x="0" y="0"/>
                </a:moveTo>
                <a:lnTo>
                  <a:pt x="6783048" y="0"/>
                </a:lnTo>
                <a:lnTo>
                  <a:pt x="6783048" y="6783048"/>
                </a:lnTo>
                <a:lnTo>
                  <a:pt x="0" y="67830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5" name="AutoShape 10">
            <a:extLst>
              <a:ext uri="{FF2B5EF4-FFF2-40B4-BE49-F238E27FC236}">
                <a16:creationId xmlns:a16="http://schemas.microsoft.com/office/drawing/2014/main" id="{502A6F73-58C0-9D4B-41F6-5364E169A716}"/>
              </a:ext>
            </a:extLst>
          </p:cNvPr>
          <p:cNvSpPr/>
          <p:nvPr/>
        </p:nvSpPr>
        <p:spPr>
          <a:xfrm rot="5207">
            <a:off x="4709020" y="2559844"/>
            <a:ext cx="9432820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96EAEAA4-ED2B-02A2-A67B-D49D393E2DB7}"/>
              </a:ext>
            </a:extLst>
          </p:cNvPr>
          <p:cNvSpPr txBox="1"/>
          <p:nvPr/>
        </p:nvSpPr>
        <p:spPr>
          <a:xfrm>
            <a:off x="598111" y="4463562"/>
            <a:ext cx="17654638" cy="11844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58"/>
              </a:lnSpc>
            </a:pPr>
            <a:r>
              <a:rPr lang="en-US" sz="7200" dirty="0">
                <a:solidFill>
                  <a:srgbClr val="0070C0"/>
                </a:solidFill>
                <a:latin typeface="League Spartan" panose="020B0604020202020204" charset="0"/>
                <a:ea typeface="Josefin Sans"/>
                <a:cs typeface="Josefin Sans"/>
                <a:sym typeface="Josefin Sans"/>
              </a:rPr>
              <a:t>FORMAZIONE</a:t>
            </a:r>
          </a:p>
          <a:p>
            <a:pPr algn="ctr" defTabSz="1371600" hangingPunct="0">
              <a:lnSpc>
                <a:spcPct val="107000"/>
              </a:lnSpc>
              <a:defRPr/>
            </a:pPr>
            <a:endParaRPr lang="it-IT" altLang="it-IT" sz="4000" kern="0" dirty="0">
              <a:latin typeface="League Spartan" panose="020B060402020202020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FFF2D663-3765-2E56-F342-BB2AC6571B6D}"/>
              </a:ext>
            </a:extLst>
          </p:cNvPr>
          <p:cNvSpPr/>
          <p:nvPr/>
        </p:nvSpPr>
        <p:spPr>
          <a:xfrm>
            <a:off x="2438400" y="5647989"/>
            <a:ext cx="13030200" cy="2314911"/>
          </a:xfrm>
          <a:custGeom>
            <a:avLst/>
            <a:gdLst/>
            <a:ahLst/>
            <a:cxnLst/>
            <a:rect l="l" t="t" r="r" b="b"/>
            <a:pathLst>
              <a:path w="6186311" h="1913890">
                <a:moveTo>
                  <a:pt x="0" y="0"/>
                </a:moveTo>
                <a:lnTo>
                  <a:pt x="6186311" y="0"/>
                </a:lnTo>
                <a:lnTo>
                  <a:pt x="6186311" y="1913890"/>
                </a:lnTo>
                <a:lnTo>
                  <a:pt x="0" y="1913890"/>
                </a:lnTo>
                <a:close/>
              </a:path>
            </a:pathLst>
          </a:custGeom>
          <a:solidFill>
            <a:srgbClr val="0070C0"/>
          </a:solidFill>
        </p:spPr>
        <p:txBody>
          <a:bodyPr/>
          <a:lstStyle/>
          <a:p>
            <a:pPr algn="ctr"/>
            <a:endParaRPr lang="it-IT" sz="4800" dirty="0">
              <a:latin typeface="League Spartan" panose="020B0604020202020204" charset="0"/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0AC5C1E9-CD57-991E-FCF0-B04C0F27A498}"/>
              </a:ext>
            </a:extLst>
          </p:cNvPr>
          <p:cNvSpPr/>
          <p:nvPr/>
        </p:nvSpPr>
        <p:spPr>
          <a:xfrm>
            <a:off x="2362200" y="6183995"/>
            <a:ext cx="13487400" cy="13979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it-IT" sz="4800" b="1" i="0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League Sparta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QUINDI, </a:t>
            </a:r>
            <a:r>
              <a:rPr kumimoji="0" lang="it-IT" sz="4800" b="1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League Sparta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SEI DISPOSTO A FORMARTI,</a:t>
            </a:r>
            <a:r>
              <a:rPr kumimoji="0" lang="it-IT" sz="48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League Sparta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 COME ABBIAMO VISTO,</a:t>
            </a:r>
            <a:br>
              <a:rPr kumimoji="0" lang="it-IT" sz="48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League Sparta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</a:br>
            <a:r>
              <a:rPr kumimoji="0" lang="it-IT" sz="48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League Sparta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PER RAGGIUNGERE IL TUO OBIETTIVO? </a:t>
            </a:r>
          </a:p>
        </p:txBody>
      </p:sp>
      <p:grpSp>
        <p:nvGrpSpPr>
          <p:cNvPr id="10" name="Group 4">
            <a:extLst>
              <a:ext uri="{FF2B5EF4-FFF2-40B4-BE49-F238E27FC236}">
                <a16:creationId xmlns:a16="http://schemas.microsoft.com/office/drawing/2014/main" id="{CE36ACFA-771A-8849-603F-790ED3C6106E}"/>
              </a:ext>
            </a:extLst>
          </p:cNvPr>
          <p:cNvGrpSpPr/>
          <p:nvPr/>
        </p:nvGrpSpPr>
        <p:grpSpPr>
          <a:xfrm>
            <a:off x="36000" y="9228314"/>
            <a:ext cx="18252000" cy="1005963"/>
            <a:chOff x="0" y="0"/>
            <a:chExt cx="6186311" cy="1913890"/>
          </a:xfrm>
          <a:gradFill flip="none" rotWithShape="1">
            <a:gsLst>
              <a:gs pos="0">
                <a:srgbClr val="FF6600"/>
              </a:gs>
              <a:gs pos="100000">
                <a:srgbClr val="0070C0"/>
              </a:gs>
            </a:gsLst>
            <a:path path="circle">
              <a:fillToRect l="100000" t="100000"/>
            </a:path>
            <a:tileRect r="-100000" b="-100000"/>
          </a:gradFill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8F95E17F-C700-98EC-A7AD-A7BA8C104CE1}"/>
                </a:ext>
              </a:extLst>
            </p:cNvPr>
            <p:cNvSpPr/>
            <p:nvPr/>
          </p:nvSpPr>
          <p:spPr>
            <a:xfrm>
              <a:off x="0" y="0"/>
              <a:ext cx="6186311" cy="1913890"/>
            </a:xfrm>
            <a:custGeom>
              <a:avLst/>
              <a:gdLst/>
              <a:ahLst/>
              <a:cxnLst/>
              <a:rect l="l" t="t" r="r" b="b"/>
              <a:pathLst>
                <a:path w="6186311" h="1913890">
                  <a:moveTo>
                    <a:pt x="0" y="0"/>
                  </a:moveTo>
                  <a:lnTo>
                    <a:pt x="6186311" y="0"/>
                  </a:lnTo>
                  <a:lnTo>
                    <a:pt x="6186311" y="1913890"/>
                  </a:lnTo>
                  <a:lnTo>
                    <a:pt x="0" y="191389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it-IT"/>
            </a:p>
          </p:txBody>
        </p:sp>
      </p:grpSp>
      <p:pic>
        <p:nvPicPr>
          <p:cNvPr id="5" name="Immagine 4">
            <a:extLst>
              <a:ext uri="{FF2B5EF4-FFF2-40B4-BE49-F238E27FC236}">
                <a16:creationId xmlns:a16="http://schemas.microsoft.com/office/drawing/2014/main" id="{8615E1B3-44B3-237D-D304-C1E30148FE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2598" y="9029700"/>
            <a:ext cx="1751002" cy="134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945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6B718-7CDF-88E7-4B23-08AB4AB91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44AB0486-BA9E-0C5E-4874-EE18FC18C34B}"/>
              </a:ext>
            </a:extLst>
          </p:cNvPr>
          <p:cNvSpPr/>
          <p:nvPr/>
        </p:nvSpPr>
        <p:spPr>
          <a:xfrm>
            <a:off x="0" y="38100"/>
            <a:ext cx="18288000" cy="1024116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5000">
                <a:schemeClr val="accent4">
                  <a:lumMod val="20000"/>
                  <a:lumOff val="80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76200">
            <a:solidFill>
              <a:srgbClr val="FF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700" dirty="0"/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B9EAF6C3-CBC7-E401-DE3C-52AC57BBCEBE}"/>
              </a:ext>
            </a:extLst>
          </p:cNvPr>
          <p:cNvSpPr/>
          <p:nvPr/>
        </p:nvSpPr>
        <p:spPr>
          <a:xfrm>
            <a:off x="14662255" y="82585"/>
            <a:ext cx="9000000" cy="9000000"/>
          </a:xfrm>
          <a:custGeom>
            <a:avLst/>
            <a:gdLst/>
            <a:ahLst/>
            <a:cxnLst/>
            <a:rect l="l" t="t" r="r" b="b"/>
            <a:pathLst>
              <a:path w="10959214" h="10959214">
                <a:moveTo>
                  <a:pt x="0" y="0"/>
                </a:moveTo>
                <a:lnTo>
                  <a:pt x="10959213" y="0"/>
                </a:lnTo>
                <a:lnTo>
                  <a:pt x="10959213" y="10959214"/>
                </a:lnTo>
                <a:lnTo>
                  <a:pt x="0" y="109592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dirty="0"/>
          </a:p>
        </p:txBody>
      </p:sp>
      <p:sp>
        <p:nvSpPr>
          <p:cNvPr id="28" name="TextBox 6">
            <a:extLst>
              <a:ext uri="{FF2B5EF4-FFF2-40B4-BE49-F238E27FC236}">
                <a16:creationId xmlns:a16="http://schemas.microsoft.com/office/drawing/2014/main" id="{C7DF9E54-6FE3-1214-ADAA-E8FF1634C03E}"/>
              </a:ext>
            </a:extLst>
          </p:cNvPr>
          <p:cNvSpPr txBox="1"/>
          <p:nvPr/>
        </p:nvSpPr>
        <p:spPr>
          <a:xfrm>
            <a:off x="3429001" y="229369"/>
            <a:ext cx="11125200" cy="11060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143"/>
              </a:lnSpc>
            </a:pPr>
            <a:r>
              <a:rPr lang="en-US" sz="6000" dirty="0">
                <a:solidFill>
                  <a:srgbClr val="00CC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AZIONE: 1) CREARE CLIENTI</a:t>
            </a:r>
          </a:p>
        </p:txBody>
      </p:sp>
      <p:sp>
        <p:nvSpPr>
          <p:cNvPr id="29" name="AutoShape 10">
            <a:extLst>
              <a:ext uri="{FF2B5EF4-FFF2-40B4-BE49-F238E27FC236}">
                <a16:creationId xmlns:a16="http://schemas.microsoft.com/office/drawing/2014/main" id="{B3C8EAD1-76F7-879D-8DA6-B6125DEFE72F}"/>
              </a:ext>
            </a:extLst>
          </p:cNvPr>
          <p:cNvSpPr/>
          <p:nvPr/>
        </p:nvSpPr>
        <p:spPr>
          <a:xfrm rot="5207" flipV="1">
            <a:off x="3733842" y="1311432"/>
            <a:ext cx="10783293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78D389CC-B4D4-A69A-0F71-CBE44DAB237B}"/>
              </a:ext>
            </a:extLst>
          </p:cNvPr>
          <p:cNvGrpSpPr/>
          <p:nvPr/>
        </p:nvGrpSpPr>
        <p:grpSpPr>
          <a:xfrm>
            <a:off x="-1295400" y="2809714"/>
            <a:ext cx="13335000" cy="2223103"/>
            <a:chOff x="-2299142" y="2310796"/>
            <a:chExt cx="13335000" cy="2223103"/>
          </a:xfrm>
        </p:grpSpPr>
        <p:pic>
          <p:nvPicPr>
            <p:cNvPr id="30" name="Picture 5">
              <a:extLst>
                <a:ext uri="{FF2B5EF4-FFF2-40B4-BE49-F238E27FC236}">
                  <a16:creationId xmlns:a16="http://schemas.microsoft.com/office/drawing/2014/main" id="{E3D0FA79-CB34-30DB-7FB0-90ABFA2E94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28460" r="26517" b="18453"/>
            <a:stretch/>
          </p:blipFill>
          <p:spPr>
            <a:xfrm>
              <a:off x="-2299142" y="2310796"/>
              <a:ext cx="12421351" cy="2223103"/>
            </a:xfrm>
            <a:prstGeom prst="rect">
              <a:avLst/>
            </a:prstGeom>
          </p:spPr>
        </p:pic>
        <p:sp>
          <p:nvSpPr>
            <p:cNvPr id="31" name="Rettangolo 30">
              <a:extLst>
                <a:ext uri="{FF2B5EF4-FFF2-40B4-BE49-F238E27FC236}">
                  <a16:creationId xmlns:a16="http://schemas.microsoft.com/office/drawing/2014/main" id="{815040DB-2EC2-4571-CE73-F8766E53ED6C}"/>
                </a:ext>
              </a:extLst>
            </p:cNvPr>
            <p:cNvSpPr/>
            <p:nvPr/>
          </p:nvSpPr>
          <p:spPr>
            <a:xfrm>
              <a:off x="1928751" y="2891982"/>
              <a:ext cx="9107107" cy="8607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3600" dirty="0">
                  <a:latin typeface="League Spartan" panose="020B0604020202020204" charset="0"/>
                </a:rPr>
                <a:t>AFFIANCAMENTO</a:t>
              </a:r>
              <a:br>
                <a:rPr lang="it-IT" sz="3600" dirty="0">
                  <a:latin typeface="League Spartan" panose="020B0604020202020204" charset="0"/>
                </a:rPr>
              </a:br>
              <a:r>
                <a:rPr lang="it-IT" sz="3600" dirty="0">
                  <a:latin typeface="League Spartan" panose="020B0604020202020204" charset="0"/>
                </a:rPr>
                <a:t>VALUTAZIONE BENESSERE </a:t>
              </a:r>
              <a:br>
                <a:rPr lang="it-IT" sz="3600" dirty="0">
                  <a:latin typeface="League Spartan" panose="020B0604020202020204" charset="0"/>
                </a:rPr>
              </a:br>
              <a:r>
                <a:rPr lang="it-IT" sz="3600" dirty="0">
                  <a:latin typeface="League Spartan" panose="020B0604020202020204" charset="0"/>
                </a:rPr>
                <a:t>O SKIN EXPERIENCE</a:t>
              </a:r>
            </a:p>
          </p:txBody>
        </p:sp>
      </p:grp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9E7035E0-CB14-0555-487C-EED119197FA0}"/>
              </a:ext>
            </a:extLst>
          </p:cNvPr>
          <p:cNvGrpSpPr/>
          <p:nvPr/>
        </p:nvGrpSpPr>
        <p:grpSpPr>
          <a:xfrm>
            <a:off x="12683182" y="2746296"/>
            <a:ext cx="5345220" cy="5292804"/>
            <a:chOff x="11385000" y="2482482"/>
            <a:chExt cx="5760000" cy="5760000"/>
          </a:xfrm>
        </p:grpSpPr>
        <p:sp>
          <p:nvSpPr>
            <p:cNvPr id="4" name="AutoShape 4">
              <a:extLst>
                <a:ext uri="{FF2B5EF4-FFF2-40B4-BE49-F238E27FC236}">
                  <a16:creationId xmlns:a16="http://schemas.microsoft.com/office/drawing/2014/main" id="{50A57686-7CB2-61F5-F3EF-A289E45B61A8}"/>
                </a:ext>
              </a:extLst>
            </p:cNvPr>
            <p:cNvSpPr/>
            <p:nvPr/>
          </p:nvSpPr>
          <p:spPr>
            <a:xfrm rot="-5465778">
              <a:off x="14804291" y="3541226"/>
              <a:ext cx="1244584" cy="0"/>
            </a:xfrm>
            <a:prstGeom prst="line">
              <a:avLst/>
            </a:prstGeom>
            <a:ln w="47625" cap="rnd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7EA0B109-C178-D466-FDDF-20231A5CEE2D}"/>
                </a:ext>
              </a:extLst>
            </p:cNvPr>
            <p:cNvSpPr/>
            <p:nvPr/>
          </p:nvSpPr>
          <p:spPr>
            <a:xfrm>
              <a:off x="11385000" y="2482482"/>
              <a:ext cx="5760000" cy="5760000"/>
            </a:xfrm>
            <a:custGeom>
              <a:avLst/>
              <a:gdLst/>
              <a:ahLst/>
              <a:cxnLst/>
              <a:rect l="l" t="t" r="r" b="b"/>
              <a:pathLst>
                <a:path w="3438303" h="3438303">
                  <a:moveTo>
                    <a:pt x="0" y="0"/>
                  </a:moveTo>
                  <a:lnTo>
                    <a:pt x="3438303" y="0"/>
                  </a:lnTo>
                  <a:lnTo>
                    <a:pt x="3438303" y="3438303"/>
                  </a:lnTo>
                  <a:lnTo>
                    <a:pt x="0" y="34383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it-IT" dirty="0"/>
            </a:p>
          </p:txBody>
        </p:sp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A5F9388A-0109-5E3E-FC8A-1F156D84CE6C}"/>
                </a:ext>
              </a:extLst>
            </p:cNvPr>
            <p:cNvPicPr>
              <a:picLocks/>
            </p:cNvPicPr>
            <p:nvPr/>
          </p:nvPicPr>
          <p:blipFill rotWithShape="1">
            <a:blip r:embed="rId4">
              <a:alphaModFix amt="70000"/>
            </a:blip>
            <a:srcRect t="4683" b="9263"/>
            <a:stretch/>
          </p:blipFill>
          <p:spPr>
            <a:xfrm>
              <a:off x="11549452" y="2551498"/>
              <a:ext cx="5431095" cy="5484881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12" name="TextBox 17">
            <a:extLst>
              <a:ext uri="{FF2B5EF4-FFF2-40B4-BE49-F238E27FC236}">
                <a16:creationId xmlns:a16="http://schemas.microsoft.com/office/drawing/2014/main" id="{02DCE386-CD16-2CC3-4A32-945B476FDBB3}"/>
              </a:ext>
            </a:extLst>
          </p:cNvPr>
          <p:cNvSpPr txBox="1"/>
          <p:nvPr/>
        </p:nvSpPr>
        <p:spPr>
          <a:xfrm>
            <a:off x="304800" y="1638300"/>
            <a:ext cx="14249400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600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INDIVIDUIAMO ADESSO (E SCRIVIAMOLE) 5 PERSONE DELLA TUA “CERCHIA DI INFLUENZA” PER FARE UNA SIMULAZIONE </a:t>
            </a:r>
            <a:endParaRPr lang="en-US" sz="2800" dirty="0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4" name="TextBox 17">
            <a:extLst>
              <a:ext uri="{FF2B5EF4-FFF2-40B4-BE49-F238E27FC236}">
                <a16:creationId xmlns:a16="http://schemas.microsoft.com/office/drawing/2014/main" id="{D14B1DC8-DEFE-6DF0-7D64-926E9C28C7B6}"/>
              </a:ext>
            </a:extLst>
          </p:cNvPr>
          <p:cNvSpPr txBox="1"/>
          <p:nvPr/>
        </p:nvSpPr>
        <p:spPr>
          <a:xfrm>
            <a:off x="349800" y="5096235"/>
            <a:ext cx="12073784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1371600" hangingPunct="0">
              <a:defRPr/>
            </a:pPr>
            <a:r>
              <a:rPr lang="it-IT" altLang="it-IT" sz="3600" i="1" kern="0" dirty="0">
                <a:latin typeface="Josefin Sans" pitchFamily="2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«Ho bisogno di imparare a fare una Valutazione Benessere (o </a:t>
            </a:r>
            <a:r>
              <a:rPr lang="it-IT" altLang="it-IT" sz="3600" i="1" kern="0" dirty="0" err="1">
                <a:latin typeface="Josefin Sans" pitchFamily="2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Skin</a:t>
            </a:r>
            <a:r>
              <a:rPr lang="it-IT" altLang="it-IT" sz="3600" i="1" kern="0" dirty="0">
                <a:latin typeface="Josefin Sans" pitchFamily="2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 Experience) per la mia nuova attività in Herbalife e mi aiuterà la persona che mi sta seguendo.</a:t>
            </a:r>
            <a:br>
              <a:rPr lang="it-IT" altLang="it-IT" sz="3600" i="1" kern="0" dirty="0">
                <a:latin typeface="Josefin Sans" pitchFamily="2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</a:br>
            <a:r>
              <a:rPr lang="it-IT" altLang="it-IT" sz="3600" i="1" kern="0" dirty="0">
                <a:latin typeface="Josefin Sans" pitchFamily="2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Puoi ritagliarti una mezz’oretta di tempo per fare una «simulazione» così io imparo e tu, comunque, </a:t>
            </a:r>
            <a:br>
              <a:rPr lang="it-IT" altLang="it-IT" sz="3600" i="1" kern="0" dirty="0">
                <a:latin typeface="Josefin Sans" pitchFamily="2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</a:br>
            <a:r>
              <a:rPr lang="it-IT" altLang="it-IT" sz="3600" i="1" kern="0" dirty="0">
                <a:latin typeface="Josefin Sans" pitchFamily="2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ricevi informazioni utili?»</a:t>
            </a:r>
          </a:p>
        </p:txBody>
      </p:sp>
      <p:sp>
        <p:nvSpPr>
          <p:cNvPr id="16" name="Rettangolo 23">
            <a:extLst>
              <a:ext uri="{FF2B5EF4-FFF2-40B4-BE49-F238E27FC236}">
                <a16:creationId xmlns:a16="http://schemas.microsoft.com/office/drawing/2014/main" id="{40C3AF56-B325-4298-1954-C6DB563828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340" y="8877300"/>
            <a:ext cx="17760061" cy="1261884"/>
          </a:xfrm>
          <a:prstGeom prst="rect">
            <a:avLst/>
          </a:prstGeom>
          <a:noFill/>
          <a:ln w="57150"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371600" hangingPunct="0">
              <a:defRPr/>
            </a:pPr>
            <a:r>
              <a:rPr lang="it-IT" altLang="it-IT" sz="3600" b="1" kern="0" dirty="0">
                <a:solidFill>
                  <a:prstClr val="black"/>
                </a:solidFill>
                <a:latin typeface="League Sparta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-DA CHI VUOI COMINCIARE? -SIMULIAMO QUELLO CHE DIRAI </a:t>
            </a:r>
            <a:br>
              <a:rPr lang="it-IT" altLang="it-IT" sz="3600" b="1" kern="0" dirty="0">
                <a:solidFill>
                  <a:prstClr val="black"/>
                </a:solidFill>
                <a:latin typeface="League Sparta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</a:br>
            <a:r>
              <a:rPr lang="it-IT" altLang="it-IT" sz="4000" b="1" kern="0" dirty="0">
                <a:solidFill>
                  <a:srgbClr val="19AF27"/>
                </a:solidFill>
                <a:latin typeface="League Sparta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-DOPO OGNI INVITO, CONFRONTATI CON ME!</a:t>
            </a:r>
            <a:endParaRPr lang="it-IT" altLang="it-IT" sz="2800" b="1" u="sng" kern="0" dirty="0">
              <a:solidFill>
                <a:prstClr val="black"/>
              </a:solidFill>
              <a:latin typeface="League Spartan" panose="020B060402020202020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sp>
        <p:nvSpPr>
          <p:cNvPr id="3" name="AutoShape 10">
            <a:extLst>
              <a:ext uri="{FF2B5EF4-FFF2-40B4-BE49-F238E27FC236}">
                <a16:creationId xmlns:a16="http://schemas.microsoft.com/office/drawing/2014/main" id="{6435B824-1FBF-58B7-6E22-C96DAE8D408E}"/>
              </a:ext>
            </a:extLst>
          </p:cNvPr>
          <p:cNvSpPr/>
          <p:nvPr/>
        </p:nvSpPr>
        <p:spPr>
          <a:xfrm rot="5207" flipV="1">
            <a:off x="1288053" y="4851364"/>
            <a:ext cx="10783293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6" name="AutoShape 10">
            <a:extLst>
              <a:ext uri="{FF2B5EF4-FFF2-40B4-BE49-F238E27FC236}">
                <a16:creationId xmlns:a16="http://schemas.microsoft.com/office/drawing/2014/main" id="{B939F07F-55DD-490E-18B7-AFDA32DA0E33}"/>
              </a:ext>
            </a:extLst>
          </p:cNvPr>
          <p:cNvSpPr/>
          <p:nvPr/>
        </p:nvSpPr>
        <p:spPr>
          <a:xfrm rot="5207" flipV="1">
            <a:off x="1288054" y="8632428"/>
            <a:ext cx="10783293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8BA958B6-7E6D-58A5-AEEC-AA7E918ED7E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2598" y="9029700"/>
            <a:ext cx="1751002" cy="134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879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604BE-FC68-50C3-DAD9-778A56D0C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10A0A2F3-BBE5-E50B-405C-649059FA77C4}"/>
              </a:ext>
            </a:extLst>
          </p:cNvPr>
          <p:cNvSpPr/>
          <p:nvPr/>
        </p:nvSpPr>
        <p:spPr>
          <a:xfrm>
            <a:off x="0" y="38100"/>
            <a:ext cx="18288000" cy="1024116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5000">
                <a:schemeClr val="accent4">
                  <a:lumMod val="20000"/>
                  <a:lumOff val="80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76200">
            <a:solidFill>
              <a:srgbClr val="FF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700" dirty="0"/>
          </a:p>
        </p:txBody>
      </p:sp>
      <p:sp>
        <p:nvSpPr>
          <p:cNvPr id="28" name="TextBox 6">
            <a:extLst>
              <a:ext uri="{FF2B5EF4-FFF2-40B4-BE49-F238E27FC236}">
                <a16:creationId xmlns:a16="http://schemas.microsoft.com/office/drawing/2014/main" id="{28CD5B76-5BA6-17ED-3FCD-41D09F9CF8BE}"/>
              </a:ext>
            </a:extLst>
          </p:cNvPr>
          <p:cNvSpPr txBox="1"/>
          <p:nvPr/>
        </p:nvSpPr>
        <p:spPr>
          <a:xfrm>
            <a:off x="2126147" y="229369"/>
            <a:ext cx="13821929" cy="11060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143"/>
              </a:lnSpc>
            </a:pPr>
            <a:r>
              <a:rPr lang="en-US" sz="6000" dirty="0">
                <a:solidFill>
                  <a:srgbClr val="00CC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AZIONE: 2) CREARE DISTRIBUTORI</a:t>
            </a:r>
          </a:p>
        </p:txBody>
      </p:sp>
      <p:sp>
        <p:nvSpPr>
          <p:cNvPr id="29" name="AutoShape 10">
            <a:extLst>
              <a:ext uri="{FF2B5EF4-FFF2-40B4-BE49-F238E27FC236}">
                <a16:creationId xmlns:a16="http://schemas.microsoft.com/office/drawing/2014/main" id="{4599126A-924A-0CC2-21AE-65BEDAB1392F}"/>
              </a:ext>
            </a:extLst>
          </p:cNvPr>
          <p:cNvSpPr/>
          <p:nvPr/>
        </p:nvSpPr>
        <p:spPr>
          <a:xfrm rot="5207" flipV="1">
            <a:off x="2339946" y="1343616"/>
            <a:ext cx="13357261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 dirty="0"/>
          </a:p>
        </p:txBody>
      </p:sp>
      <p:pic>
        <p:nvPicPr>
          <p:cNvPr id="30" name="Picture 5">
            <a:extLst>
              <a:ext uri="{FF2B5EF4-FFF2-40B4-BE49-F238E27FC236}">
                <a16:creationId xmlns:a16="http://schemas.microsoft.com/office/drawing/2014/main" id="{F9D70936-3E15-EBE6-7AD0-50076D02E0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460" r="26517" b="18453"/>
          <a:stretch/>
        </p:blipFill>
        <p:spPr>
          <a:xfrm>
            <a:off x="809782" y="2809714"/>
            <a:ext cx="10833094" cy="2223103"/>
          </a:xfrm>
          <a:prstGeom prst="rect">
            <a:avLst/>
          </a:prstGeom>
        </p:spPr>
      </p:pic>
      <p:sp>
        <p:nvSpPr>
          <p:cNvPr id="31" name="Rettangolo 30">
            <a:extLst>
              <a:ext uri="{FF2B5EF4-FFF2-40B4-BE49-F238E27FC236}">
                <a16:creationId xmlns:a16="http://schemas.microsoft.com/office/drawing/2014/main" id="{CFAEC61E-9ECB-D86C-6ACB-1D7BC274E3BE}"/>
              </a:ext>
            </a:extLst>
          </p:cNvPr>
          <p:cNvSpPr/>
          <p:nvPr/>
        </p:nvSpPr>
        <p:spPr>
          <a:xfrm>
            <a:off x="2126147" y="3314700"/>
            <a:ext cx="9107107" cy="8607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dirty="0">
                <a:latin typeface="League Spartan" panose="020B0604020202020204" charset="0"/>
              </a:rPr>
              <a:t>INVITO AD UN HOM/APERICENA</a:t>
            </a:r>
          </a:p>
        </p:txBody>
      </p:sp>
      <p:sp>
        <p:nvSpPr>
          <p:cNvPr id="12" name="TextBox 17">
            <a:extLst>
              <a:ext uri="{FF2B5EF4-FFF2-40B4-BE49-F238E27FC236}">
                <a16:creationId xmlns:a16="http://schemas.microsoft.com/office/drawing/2014/main" id="{FF9783E8-E518-C515-C6E6-85A74B490DAA}"/>
              </a:ext>
            </a:extLst>
          </p:cNvPr>
          <p:cNvSpPr txBox="1"/>
          <p:nvPr/>
        </p:nvSpPr>
        <p:spPr>
          <a:xfrm>
            <a:off x="304800" y="1638300"/>
            <a:ext cx="14606586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600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INDIVIDUIAMO ADESSO (E SCRIVIAMOLE) 5 PERSONE DELLA TUA “CERCHIA DI INFLUENZA” PER INVITARLI AD UN EVENTO</a:t>
            </a:r>
            <a:endParaRPr lang="en-US" sz="2800" dirty="0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4" name="TextBox 17">
            <a:extLst>
              <a:ext uri="{FF2B5EF4-FFF2-40B4-BE49-F238E27FC236}">
                <a16:creationId xmlns:a16="http://schemas.microsoft.com/office/drawing/2014/main" id="{EB947D51-6B31-3224-096E-81F2243EC2EA}"/>
              </a:ext>
            </a:extLst>
          </p:cNvPr>
          <p:cNvSpPr txBox="1"/>
          <p:nvPr/>
        </p:nvSpPr>
        <p:spPr>
          <a:xfrm>
            <a:off x="304800" y="4936549"/>
            <a:ext cx="12118784" cy="2769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1371600" hangingPunct="0">
              <a:defRPr/>
            </a:pPr>
            <a:r>
              <a:rPr lang="it-IT" altLang="it-IT" sz="3600" i="1" kern="0" dirty="0">
                <a:latin typeface="Josefin Sans" pitchFamily="2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«Cosa fai giovedì sera? Vieni a farmi compagnia ad un’apericena: c’è un bell’ambiente e belle persone.</a:t>
            </a:r>
            <a:br>
              <a:rPr lang="it-IT" altLang="it-IT" sz="3600" i="1" kern="0" dirty="0">
                <a:latin typeface="Josefin Sans" pitchFamily="2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</a:br>
            <a:r>
              <a:rPr lang="it-IT" altLang="it-IT" sz="3600" i="1" kern="0" dirty="0">
                <a:latin typeface="Josefin Sans" pitchFamily="2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Ci sarà anche una breve presentazione</a:t>
            </a:r>
            <a:br>
              <a:rPr lang="it-IT" altLang="it-IT" sz="3600" i="1" kern="0" dirty="0">
                <a:latin typeface="Josefin Sans" pitchFamily="2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</a:br>
            <a:r>
              <a:rPr lang="it-IT" altLang="it-IT" sz="3600" i="1" kern="0" dirty="0">
                <a:latin typeface="Josefin Sans" pitchFamily="2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della mia nuova attività: </a:t>
            </a:r>
            <a:br>
              <a:rPr lang="it-IT" altLang="it-IT" sz="3600" i="1" kern="0" dirty="0">
                <a:latin typeface="Josefin Sans" pitchFamily="2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</a:br>
            <a:r>
              <a:rPr lang="it-IT" altLang="it-IT" sz="3600" i="1" kern="0" dirty="0">
                <a:latin typeface="Josefin Sans" pitchFamily="2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mi fai compagnia e ci divertiamo».</a:t>
            </a:r>
          </a:p>
        </p:txBody>
      </p:sp>
      <p:sp>
        <p:nvSpPr>
          <p:cNvPr id="16" name="Rettangolo 23">
            <a:extLst>
              <a:ext uri="{FF2B5EF4-FFF2-40B4-BE49-F238E27FC236}">
                <a16:creationId xmlns:a16="http://schemas.microsoft.com/office/drawing/2014/main" id="{88084AB5-0B03-085F-1CE4-4C0248ABB5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776" y="7962900"/>
            <a:ext cx="17754600" cy="2339102"/>
          </a:xfrm>
          <a:prstGeom prst="rect">
            <a:avLst/>
          </a:prstGeom>
          <a:noFill/>
          <a:ln w="57150"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371600" hangingPunct="0">
              <a:defRPr/>
            </a:pPr>
            <a:r>
              <a:rPr lang="it-IT" altLang="it-IT" sz="3600" b="1" kern="0" dirty="0">
                <a:solidFill>
                  <a:prstClr val="black"/>
                </a:solidFill>
                <a:latin typeface="League Sparta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-DA CHI VUOI COMINCIARE? -SIMULIAMO QUELLO CHE DIRAI </a:t>
            </a:r>
            <a:br>
              <a:rPr lang="it-IT" altLang="it-IT" sz="3600" b="1" kern="0" dirty="0">
                <a:solidFill>
                  <a:prstClr val="black"/>
                </a:solidFill>
                <a:latin typeface="League Sparta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</a:br>
            <a:r>
              <a:rPr lang="it-IT" altLang="it-IT" sz="3600" b="1" kern="0" dirty="0">
                <a:solidFill>
                  <a:srgbClr val="19AF27"/>
                </a:solidFill>
                <a:latin typeface="League Sparta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-DOPO OGNI INVITO, CONFRONTATI COM ME!</a:t>
            </a:r>
            <a:br>
              <a:rPr lang="it-IT" altLang="it-IT" sz="1200" b="1" kern="0" dirty="0">
                <a:solidFill>
                  <a:srgbClr val="19AF27"/>
                </a:solidFill>
                <a:latin typeface="League Sparta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</a:br>
            <a:br>
              <a:rPr lang="it-IT" altLang="it-IT" b="1" kern="0" dirty="0">
                <a:solidFill>
                  <a:srgbClr val="19AF27"/>
                </a:solidFill>
                <a:latin typeface="League Sparta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</a:br>
            <a:r>
              <a:rPr lang="it-IT" altLang="it-IT" sz="2800" b="1" u="sng" kern="0" dirty="0">
                <a:latin typeface="League Sparta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NB: SOLO SE, </a:t>
            </a:r>
            <a:r>
              <a:rPr lang="it-IT" altLang="it-IT" sz="2800" b="1" kern="0" dirty="0">
                <a:latin typeface="League Sparta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NEL TUO TERRITORIO O IN QUELLO DEL TUO CONTATTO</a:t>
            </a:r>
            <a:r>
              <a:rPr lang="it-IT" altLang="it-IT" sz="2800" b="1" u="sng" kern="0" dirty="0">
                <a:latin typeface="League Sparta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, NON C’E’ </a:t>
            </a:r>
            <a:r>
              <a:rPr lang="it-IT" altLang="it-IT" sz="2800" b="1" kern="0" dirty="0">
                <a:latin typeface="League Sparta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UN </a:t>
            </a:r>
            <a:r>
              <a:rPr lang="it-IT" altLang="it-IT" sz="2800" b="1" u="sng" kern="0" dirty="0">
                <a:latin typeface="League Sparta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HOM/APERICENA IN PRESENZA</a:t>
            </a:r>
            <a:r>
              <a:rPr lang="it-IT" altLang="it-IT" sz="2800" b="1" kern="0" dirty="0">
                <a:latin typeface="League Sparta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, INVITALO AD UN </a:t>
            </a:r>
            <a:r>
              <a:rPr lang="it-IT" altLang="it-IT" sz="2800" b="1" u="sng" kern="0" dirty="0">
                <a:latin typeface="League Sparta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HOM ON LINE</a:t>
            </a:r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79DCB1BC-1717-E556-B99F-E1284414C957}"/>
              </a:ext>
            </a:extLst>
          </p:cNvPr>
          <p:cNvSpPr/>
          <p:nvPr/>
        </p:nvSpPr>
        <p:spPr>
          <a:xfrm>
            <a:off x="14662255" y="82585"/>
            <a:ext cx="9000000" cy="9000000"/>
          </a:xfrm>
          <a:custGeom>
            <a:avLst/>
            <a:gdLst/>
            <a:ahLst/>
            <a:cxnLst/>
            <a:rect l="l" t="t" r="r" b="b"/>
            <a:pathLst>
              <a:path w="10959214" h="10959214">
                <a:moveTo>
                  <a:pt x="0" y="0"/>
                </a:moveTo>
                <a:lnTo>
                  <a:pt x="10959213" y="0"/>
                </a:lnTo>
                <a:lnTo>
                  <a:pt x="10959213" y="10959214"/>
                </a:lnTo>
                <a:lnTo>
                  <a:pt x="0" y="109592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dirty="0"/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A52A619F-FC6A-BF8D-0B80-7294E355678C}"/>
              </a:ext>
            </a:extLst>
          </p:cNvPr>
          <p:cNvGrpSpPr/>
          <p:nvPr/>
        </p:nvGrpSpPr>
        <p:grpSpPr>
          <a:xfrm>
            <a:off x="12683182" y="2552700"/>
            <a:ext cx="5345220" cy="5292804"/>
            <a:chOff x="11385000" y="2482482"/>
            <a:chExt cx="5760000" cy="5760000"/>
          </a:xfrm>
        </p:grpSpPr>
        <p:sp>
          <p:nvSpPr>
            <p:cNvPr id="8" name="AutoShape 4">
              <a:extLst>
                <a:ext uri="{FF2B5EF4-FFF2-40B4-BE49-F238E27FC236}">
                  <a16:creationId xmlns:a16="http://schemas.microsoft.com/office/drawing/2014/main" id="{C59E8895-D0A2-7BCF-CC15-9560E4D7FE4A}"/>
                </a:ext>
              </a:extLst>
            </p:cNvPr>
            <p:cNvSpPr/>
            <p:nvPr/>
          </p:nvSpPr>
          <p:spPr>
            <a:xfrm rot="-5465778">
              <a:off x="14804291" y="3541226"/>
              <a:ext cx="1244584" cy="0"/>
            </a:xfrm>
            <a:prstGeom prst="line">
              <a:avLst/>
            </a:prstGeom>
            <a:ln w="47625" cap="rnd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51724A8D-B05E-00D3-8274-5B56A13A1F76}"/>
                </a:ext>
              </a:extLst>
            </p:cNvPr>
            <p:cNvSpPr/>
            <p:nvPr/>
          </p:nvSpPr>
          <p:spPr>
            <a:xfrm>
              <a:off x="11385000" y="2482482"/>
              <a:ext cx="5760000" cy="5760000"/>
            </a:xfrm>
            <a:custGeom>
              <a:avLst/>
              <a:gdLst/>
              <a:ahLst/>
              <a:cxnLst/>
              <a:rect l="l" t="t" r="r" b="b"/>
              <a:pathLst>
                <a:path w="3438303" h="3438303">
                  <a:moveTo>
                    <a:pt x="0" y="0"/>
                  </a:moveTo>
                  <a:lnTo>
                    <a:pt x="3438303" y="0"/>
                  </a:lnTo>
                  <a:lnTo>
                    <a:pt x="3438303" y="3438303"/>
                  </a:lnTo>
                  <a:lnTo>
                    <a:pt x="0" y="34383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it-IT" dirty="0"/>
            </a:p>
          </p:txBody>
        </p:sp>
        <p:pic>
          <p:nvPicPr>
            <p:cNvPr id="17" name="Immagine 16">
              <a:extLst>
                <a:ext uri="{FF2B5EF4-FFF2-40B4-BE49-F238E27FC236}">
                  <a16:creationId xmlns:a16="http://schemas.microsoft.com/office/drawing/2014/main" id="{A33DB121-B871-3846-6C99-E3AF0276534F}"/>
                </a:ext>
              </a:extLst>
            </p:cNvPr>
            <p:cNvPicPr>
              <a:picLocks/>
            </p:cNvPicPr>
            <p:nvPr/>
          </p:nvPicPr>
          <p:blipFill rotWithShape="1">
            <a:blip r:embed="rId4">
              <a:alphaModFix amt="70000"/>
            </a:blip>
            <a:srcRect t="4683" b="9263"/>
            <a:stretch/>
          </p:blipFill>
          <p:spPr>
            <a:xfrm>
              <a:off x="11549452" y="2551498"/>
              <a:ext cx="5431095" cy="5484881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18" name="AutoShape 10">
            <a:extLst>
              <a:ext uri="{FF2B5EF4-FFF2-40B4-BE49-F238E27FC236}">
                <a16:creationId xmlns:a16="http://schemas.microsoft.com/office/drawing/2014/main" id="{3CDB1D87-F2D2-4DE4-0F7A-F95091768992}"/>
              </a:ext>
            </a:extLst>
          </p:cNvPr>
          <p:cNvSpPr/>
          <p:nvPr/>
        </p:nvSpPr>
        <p:spPr>
          <a:xfrm rot="5207" flipV="1">
            <a:off x="1288053" y="4770667"/>
            <a:ext cx="10783293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19" name="AutoShape 10">
            <a:extLst>
              <a:ext uri="{FF2B5EF4-FFF2-40B4-BE49-F238E27FC236}">
                <a16:creationId xmlns:a16="http://schemas.microsoft.com/office/drawing/2014/main" id="{111E56F4-D8BD-9907-F199-B26FB360995F}"/>
              </a:ext>
            </a:extLst>
          </p:cNvPr>
          <p:cNvSpPr/>
          <p:nvPr/>
        </p:nvSpPr>
        <p:spPr>
          <a:xfrm rot="5207" flipV="1">
            <a:off x="1288054" y="7818667"/>
            <a:ext cx="10783293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FCA6D4F-5590-B05D-179B-FB622047A61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2888" y="9048258"/>
            <a:ext cx="1751002" cy="134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660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9E22C-216D-9BAF-9378-E4FFE47DF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>
            <a:extLst>
              <a:ext uri="{FF2B5EF4-FFF2-40B4-BE49-F238E27FC236}">
                <a16:creationId xmlns:a16="http://schemas.microsoft.com/office/drawing/2014/main" id="{6E938D17-C1F5-392D-A0DC-52FBD3F80DB3}"/>
              </a:ext>
            </a:extLst>
          </p:cNvPr>
          <p:cNvSpPr/>
          <p:nvPr/>
        </p:nvSpPr>
        <p:spPr>
          <a:xfrm>
            <a:off x="0" y="38100"/>
            <a:ext cx="18288000" cy="1024116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5000">
                <a:schemeClr val="accent4">
                  <a:lumMod val="20000"/>
                  <a:lumOff val="80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76200">
            <a:solidFill>
              <a:srgbClr val="FF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700" dirty="0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637F2653-6C72-D78C-1489-D69C8507E833}"/>
              </a:ext>
            </a:extLst>
          </p:cNvPr>
          <p:cNvSpPr/>
          <p:nvPr/>
        </p:nvSpPr>
        <p:spPr>
          <a:xfrm rot="-10800000">
            <a:off x="10623840" y="3448018"/>
            <a:ext cx="4423483" cy="0"/>
          </a:xfrm>
          <a:prstGeom prst="line">
            <a:avLst/>
          </a:prstGeom>
          <a:ln w="476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F27D98C2-2FA6-5F07-AA73-6188769FC73A}"/>
              </a:ext>
            </a:extLst>
          </p:cNvPr>
          <p:cNvSpPr/>
          <p:nvPr/>
        </p:nvSpPr>
        <p:spPr>
          <a:xfrm rot="5399999">
            <a:off x="14579112" y="3976094"/>
            <a:ext cx="1032731" cy="0"/>
          </a:xfrm>
          <a:prstGeom prst="line">
            <a:avLst/>
          </a:prstGeom>
          <a:ln w="47625" cap="rnd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it-IT"/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2F01E92E-8A68-396F-7E1B-227E1C63CDD0}"/>
              </a:ext>
            </a:extLst>
          </p:cNvPr>
          <p:cNvSpPr/>
          <p:nvPr/>
        </p:nvSpPr>
        <p:spPr>
          <a:xfrm rot="-5465778">
            <a:off x="9851291" y="3084026"/>
            <a:ext cx="1244584" cy="0"/>
          </a:xfrm>
          <a:prstGeom prst="line">
            <a:avLst/>
          </a:prstGeom>
          <a:ln w="476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9E92E79E-73A2-9222-DBB6-DBFEE83DE558}"/>
              </a:ext>
            </a:extLst>
          </p:cNvPr>
          <p:cNvSpPr/>
          <p:nvPr/>
        </p:nvSpPr>
        <p:spPr>
          <a:xfrm>
            <a:off x="3447048" y="5420504"/>
            <a:ext cx="4423483" cy="0"/>
          </a:xfrm>
          <a:prstGeom prst="line">
            <a:avLst/>
          </a:prstGeom>
          <a:ln w="476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id="{81A2133D-77D0-42D6-B18A-E31CBBC35484}"/>
              </a:ext>
            </a:extLst>
          </p:cNvPr>
          <p:cNvSpPr/>
          <p:nvPr/>
        </p:nvSpPr>
        <p:spPr>
          <a:xfrm rot="5334221">
            <a:off x="7976021" y="7374094"/>
            <a:ext cx="1005778" cy="19248"/>
          </a:xfrm>
          <a:prstGeom prst="line">
            <a:avLst/>
          </a:prstGeom>
          <a:ln w="476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8" name="AutoShape 8">
            <a:extLst>
              <a:ext uri="{FF2B5EF4-FFF2-40B4-BE49-F238E27FC236}">
                <a16:creationId xmlns:a16="http://schemas.microsoft.com/office/drawing/2014/main" id="{5D972D7C-3DFB-E569-F4E2-0277D6E04C55}"/>
              </a:ext>
            </a:extLst>
          </p:cNvPr>
          <p:cNvSpPr/>
          <p:nvPr/>
        </p:nvSpPr>
        <p:spPr>
          <a:xfrm rot="-10800000" flipV="1">
            <a:off x="7023567" y="7890797"/>
            <a:ext cx="1414232" cy="0"/>
          </a:xfrm>
          <a:prstGeom prst="line">
            <a:avLst/>
          </a:prstGeom>
          <a:ln w="47625" cap="rnd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it-IT" dirty="0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C86D62B1-0E37-A857-EE75-7CA23D766A24}"/>
              </a:ext>
            </a:extLst>
          </p:cNvPr>
          <p:cNvSpPr/>
          <p:nvPr/>
        </p:nvSpPr>
        <p:spPr>
          <a:xfrm>
            <a:off x="6432000" y="2025282"/>
            <a:ext cx="5760000" cy="5760000"/>
          </a:xfrm>
          <a:custGeom>
            <a:avLst/>
            <a:gdLst/>
            <a:ahLst/>
            <a:cxnLst/>
            <a:rect l="l" t="t" r="r" b="b"/>
            <a:pathLst>
              <a:path w="3438303" h="3438303">
                <a:moveTo>
                  <a:pt x="0" y="0"/>
                </a:moveTo>
                <a:lnTo>
                  <a:pt x="3438303" y="0"/>
                </a:lnTo>
                <a:lnTo>
                  <a:pt x="3438303" y="3438303"/>
                </a:lnTo>
                <a:lnTo>
                  <a:pt x="0" y="34383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dirty="0"/>
          </a:p>
        </p:txBody>
      </p:sp>
      <p:sp>
        <p:nvSpPr>
          <p:cNvPr id="10" name="AutoShape 10">
            <a:extLst>
              <a:ext uri="{FF2B5EF4-FFF2-40B4-BE49-F238E27FC236}">
                <a16:creationId xmlns:a16="http://schemas.microsoft.com/office/drawing/2014/main" id="{8E92556E-4BE0-32C8-2FCF-5A127B2D77E3}"/>
              </a:ext>
            </a:extLst>
          </p:cNvPr>
          <p:cNvSpPr/>
          <p:nvPr/>
        </p:nvSpPr>
        <p:spPr>
          <a:xfrm rot="-5400000" flipV="1">
            <a:off x="3104387" y="5086454"/>
            <a:ext cx="633921" cy="0"/>
          </a:xfrm>
          <a:prstGeom prst="line">
            <a:avLst/>
          </a:prstGeom>
          <a:ln w="47625" cap="rnd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it-IT"/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C5CE1A32-38C5-4C1E-03D3-E19C2D6AE138}"/>
              </a:ext>
            </a:extLst>
          </p:cNvPr>
          <p:cNvSpPr txBox="1"/>
          <p:nvPr/>
        </p:nvSpPr>
        <p:spPr>
          <a:xfrm>
            <a:off x="343140" y="1790700"/>
            <a:ext cx="6259744" cy="13593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49"/>
              </a:lnSpc>
            </a:pPr>
            <a:r>
              <a:rPr lang="en-US" sz="4349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SETTIMANALE</a:t>
            </a:r>
          </a:p>
          <a:p>
            <a:pPr algn="ctr">
              <a:lnSpc>
                <a:spcPts val="5349"/>
              </a:lnSpc>
            </a:pPr>
            <a:r>
              <a:rPr lang="en-US" sz="3600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(IN PRESENZA)</a:t>
            </a:r>
          </a:p>
        </p:txBody>
      </p:sp>
      <p:pic>
        <p:nvPicPr>
          <p:cNvPr id="27" name="Picture 2" descr="Foto Stock Learning by doing concept. Hand turns a dice and changes the  word &quot;learning&quot; to &quot;doing&quot;, or vice versa. | Adobe Stock">
            <a:extLst>
              <a:ext uri="{FF2B5EF4-FFF2-40B4-BE49-F238E27FC236}">
                <a16:creationId xmlns:a16="http://schemas.microsoft.com/office/drawing/2014/main" id="{03B5358A-86D9-7172-95A4-782962309688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819" y="2103127"/>
            <a:ext cx="5580000" cy="55800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6">
            <a:extLst>
              <a:ext uri="{FF2B5EF4-FFF2-40B4-BE49-F238E27FC236}">
                <a16:creationId xmlns:a16="http://schemas.microsoft.com/office/drawing/2014/main" id="{3C1FB1F0-DE9E-3E78-1479-D3E5F86E2005}"/>
              </a:ext>
            </a:extLst>
          </p:cNvPr>
          <p:cNvSpPr txBox="1"/>
          <p:nvPr/>
        </p:nvSpPr>
        <p:spPr>
          <a:xfrm>
            <a:off x="1371600" y="52297"/>
            <a:ext cx="15087600" cy="11060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143"/>
              </a:lnSpc>
            </a:pPr>
            <a:r>
              <a:rPr lang="en-US" sz="6000" dirty="0">
                <a:solidFill>
                  <a:srgbClr val="00CC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AZIONE: 2) CREARE DISTRIBUTORI</a:t>
            </a:r>
          </a:p>
        </p:txBody>
      </p:sp>
      <p:sp>
        <p:nvSpPr>
          <p:cNvPr id="29" name="AutoShape 10">
            <a:extLst>
              <a:ext uri="{FF2B5EF4-FFF2-40B4-BE49-F238E27FC236}">
                <a16:creationId xmlns:a16="http://schemas.microsoft.com/office/drawing/2014/main" id="{DBB8ABE2-CEB6-D99E-89A1-EA81EF6C8F2F}"/>
              </a:ext>
            </a:extLst>
          </p:cNvPr>
          <p:cNvSpPr/>
          <p:nvPr/>
        </p:nvSpPr>
        <p:spPr>
          <a:xfrm rot="5207" flipV="1">
            <a:off x="2209870" y="1253726"/>
            <a:ext cx="13411138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pic>
        <p:nvPicPr>
          <p:cNvPr id="30" name="Picture 5">
            <a:extLst>
              <a:ext uri="{FF2B5EF4-FFF2-40B4-BE49-F238E27FC236}">
                <a16:creationId xmlns:a16="http://schemas.microsoft.com/office/drawing/2014/main" id="{1D75D539-1F8E-B93D-81BC-F5EA809B207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8460" r="26517" b="18453"/>
          <a:stretch/>
        </p:blipFill>
        <p:spPr>
          <a:xfrm>
            <a:off x="-618586" y="3216009"/>
            <a:ext cx="7139862" cy="1622964"/>
          </a:xfrm>
          <a:prstGeom prst="rect">
            <a:avLst/>
          </a:prstGeom>
        </p:spPr>
      </p:pic>
      <p:sp>
        <p:nvSpPr>
          <p:cNvPr id="31" name="Rettangolo 30">
            <a:extLst>
              <a:ext uri="{FF2B5EF4-FFF2-40B4-BE49-F238E27FC236}">
                <a16:creationId xmlns:a16="http://schemas.microsoft.com/office/drawing/2014/main" id="{C01646B7-2119-A096-46A9-06E859571E64}"/>
              </a:ext>
            </a:extLst>
          </p:cNvPr>
          <p:cNvSpPr/>
          <p:nvPr/>
        </p:nvSpPr>
        <p:spPr>
          <a:xfrm>
            <a:off x="568235" y="3467100"/>
            <a:ext cx="5539753" cy="8607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400" dirty="0">
                <a:latin typeface="League Spartan" panose="020B0604020202020204" charset="0"/>
              </a:rPr>
              <a:t>HOM/APERICENA</a:t>
            </a:r>
          </a:p>
        </p:txBody>
      </p:sp>
      <p:sp>
        <p:nvSpPr>
          <p:cNvPr id="32" name="TextBox 17">
            <a:extLst>
              <a:ext uri="{FF2B5EF4-FFF2-40B4-BE49-F238E27FC236}">
                <a16:creationId xmlns:a16="http://schemas.microsoft.com/office/drawing/2014/main" id="{920A18C3-794F-D79D-B926-255E40C8D13B}"/>
              </a:ext>
            </a:extLst>
          </p:cNvPr>
          <p:cNvSpPr txBox="1"/>
          <p:nvPr/>
        </p:nvSpPr>
        <p:spPr>
          <a:xfrm>
            <a:off x="328331" y="5629028"/>
            <a:ext cx="6259744" cy="13593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49"/>
              </a:lnSpc>
            </a:pPr>
            <a:r>
              <a:rPr lang="en-US" sz="4349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SETTIMANALE</a:t>
            </a:r>
            <a:br>
              <a:rPr lang="en-US" sz="4349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</a:br>
            <a:r>
              <a:rPr lang="en-US" sz="3600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(ON LINE)</a:t>
            </a:r>
            <a:endParaRPr lang="en-US" sz="4349" dirty="0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pic>
        <p:nvPicPr>
          <p:cNvPr id="33" name="Picture 5">
            <a:extLst>
              <a:ext uri="{FF2B5EF4-FFF2-40B4-BE49-F238E27FC236}">
                <a16:creationId xmlns:a16="http://schemas.microsoft.com/office/drawing/2014/main" id="{26FD2BA4-9676-A34A-99A0-5F23EF362E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7132" r="26517" b="24521"/>
          <a:stretch/>
        </p:blipFill>
        <p:spPr>
          <a:xfrm>
            <a:off x="-551787" y="6985294"/>
            <a:ext cx="7139862" cy="1446111"/>
          </a:xfrm>
          <a:prstGeom prst="rect">
            <a:avLst/>
          </a:prstGeom>
        </p:spPr>
      </p:pic>
      <p:sp>
        <p:nvSpPr>
          <p:cNvPr id="34" name="Rettangolo 33">
            <a:extLst>
              <a:ext uri="{FF2B5EF4-FFF2-40B4-BE49-F238E27FC236}">
                <a16:creationId xmlns:a16="http://schemas.microsoft.com/office/drawing/2014/main" id="{1AC1273D-1411-CA41-6648-0646AC13DE0B}"/>
              </a:ext>
            </a:extLst>
          </p:cNvPr>
          <p:cNvSpPr/>
          <p:nvPr/>
        </p:nvSpPr>
        <p:spPr>
          <a:xfrm>
            <a:off x="829090" y="7382658"/>
            <a:ext cx="5539753" cy="8607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7200" dirty="0">
                <a:latin typeface="League Spartan" panose="020B0604020202020204" charset="0"/>
              </a:rPr>
              <a:t>HOM</a:t>
            </a:r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5D21E476-61C4-4230-D08F-70D6FB2558B7}"/>
              </a:ext>
            </a:extLst>
          </p:cNvPr>
          <p:cNvGrpSpPr/>
          <p:nvPr/>
        </p:nvGrpSpPr>
        <p:grpSpPr>
          <a:xfrm>
            <a:off x="10932670" y="4935705"/>
            <a:ext cx="7139862" cy="3505200"/>
            <a:chOff x="-671878" y="5676900"/>
            <a:chExt cx="7139862" cy="3505200"/>
          </a:xfrm>
        </p:grpSpPr>
        <p:sp>
          <p:nvSpPr>
            <p:cNvPr id="35" name="TextBox 17">
              <a:extLst>
                <a:ext uri="{FF2B5EF4-FFF2-40B4-BE49-F238E27FC236}">
                  <a16:creationId xmlns:a16="http://schemas.microsoft.com/office/drawing/2014/main" id="{64D664F0-5C3D-D8E6-E2E0-C3C71B545959}"/>
                </a:ext>
              </a:extLst>
            </p:cNvPr>
            <p:cNvSpPr txBox="1"/>
            <p:nvPr/>
          </p:nvSpPr>
          <p:spPr>
            <a:xfrm>
              <a:off x="208240" y="5676900"/>
              <a:ext cx="6259744" cy="132792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5349"/>
                </a:lnSpc>
              </a:pPr>
              <a:r>
                <a:rPr lang="en-US" sz="4349" dirty="0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MENSILE</a:t>
              </a:r>
              <a:br>
                <a:rPr lang="en-US" sz="4349" dirty="0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</a:br>
              <a:r>
                <a:rPr lang="en-US" sz="3600" dirty="0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(IN PRESENZA)</a:t>
              </a:r>
              <a:endParaRPr lang="en-US" sz="4349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endParaRPr>
            </a:p>
          </p:txBody>
        </p:sp>
        <p:pic>
          <p:nvPicPr>
            <p:cNvPr id="36" name="Picture 5">
              <a:extLst>
                <a:ext uri="{FF2B5EF4-FFF2-40B4-BE49-F238E27FC236}">
                  <a16:creationId xmlns:a16="http://schemas.microsoft.com/office/drawing/2014/main" id="{2037D87B-4694-9832-3440-FE44B8822D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27132" r="26517" b="24521"/>
            <a:stretch/>
          </p:blipFill>
          <p:spPr>
            <a:xfrm>
              <a:off x="-671878" y="6973989"/>
              <a:ext cx="7139862" cy="1446111"/>
            </a:xfrm>
            <a:prstGeom prst="rect">
              <a:avLst/>
            </a:prstGeom>
          </p:spPr>
        </p:pic>
        <p:sp>
          <p:nvSpPr>
            <p:cNvPr id="37" name="Rettangolo 36">
              <a:extLst>
                <a:ext uri="{FF2B5EF4-FFF2-40B4-BE49-F238E27FC236}">
                  <a16:creationId xmlns:a16="http://schemas.microsoft.com/office/drawing/2014/main" id="{881CC002-86AA-A32B-1E8E-26E70908BB0A}"/>
                </a:ext>
              </a:extLst>
            </p:cNvPr>
            <p:cNvSpPr/>
            <p:nvPr/>
          </p:nvSpPr>
          <p:spPr>
            <a:xfrm>
              <a:off x="589660" y="7353300"/>
              <a:ext cx="5539753" cy="8607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7200" dirty="0">
                  <a:latin typeface="League Spartan" panose="020B0604020202020204" charset="0"/>
                </a:rPr>
                <a:t>STS</a:t>
              </a:r>
            </a:p>
          </p:txBody>
        </p:sp>
        <p:sp>
          <p:nvSpPr>
            <p:cNvPr id="38" name="TextBox 17">
              <a:extLst>
                <a:ext uri="{FF2B5EF4-FFF2-40B4-BE49-F238E27FC236}">
                  <a16:creationId xmlns:a16="http://schemas.microsoft.com/office/drawing/2014/main" id="{AC47DD77-79A8-527D-167C-2E29BED3FB54}"/>
                </a:ext>
              </a:extLst>
            </p:cNvPr>
            <p:cNvSpPr txBox="1"/>
            <p:nvPr/>
          </p:nvSpPr>
          <p:spPr>
            <a:xfrm>
              <a:off x="0" y="8443436"/>
              <a:ext cx="6467984" cy="73866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RISERVA IL TUO POSTO</a:t>
              </a:r>
              <a:br>
                <a:rPr lang="en-US" sz="2400" dirty="0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</a:br>
              <a:r>
                <a:rPr lang="en-US" sz="2400" dirty="0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ALL’EVENTO ED ALLA CENA!</a:t>
              </a:r>
            </a:p>
          </p:txBody>
        </p:sp>
      </p:grpSp>
      <p:sp>
        <p:nvSpPr>
          <p:cNvPr id="5" name="TextBox 17">
            <a:extLst>
              <a:ext uri="{FF2B5EF4-FFF2-40B4-BE49-F238E27FC236}">
                <a16:creationId xmlns:a16="http://schemas.microsoft.com/office/drawing/2014/main" id="{08EB5F32-027C-20B0-F558-CA45A06DB060}"/>
              </a:ext>
            </a:extLst>
          </p:cNvPr>
          <p:cNvSpPr txBox="1"/>
          <p:nvPr/>
        </p:nvSpPr>
        <p:spPr>
          <a:xfrm>
            <a:off x="454433" y="8507056"/>
            <a:ext cx="6022419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SOLO SE NEL “TUO TERRITORIO”</a:t>
            </a:r>
            <a:br>
              <a:rPr lang="en-US" sz="2400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</a:br>
            <a:r>
              <a:rPr lang="en-US" sz="2400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 IN QUELLO DEL TUO CONTATTO</a:t>
            </a:r>
            <a:br>
              <a:rPr lang="en-US" sz="2400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</a:br>
            <a:r>
              <a:rPr lang="en-US" sz="2400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NON C’E’ UN HOM</a:t>
            </a: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1A0369F8-1209-44DF-EAA4-7834D99C0107}"/>
              </a:ext>
            </a:extLst>
          </p:cNvPr>
          <p:cNvSpPr/>
          <p:nvPr/>
        </p:nvSpPr>
        <p:spPr>
          <a:xfrm>
            <a:off x="36000" y="9228314"/>
            <a:ext cx="18252000" cy="1005963"/>
          </a:xfrm>
          <a:custGeom>
            <a:avLst/>
            <a:gdLst/>
            <a:ahLst/>
            <a:cxnLst/>
            <a:rect l="l" t="t" r="r" b="b"/>
            <a:pathLst>
              <a:path w="6186311" h="1913890">
                <a:moveTo>
                  <a:pt x="0" y="0"/>
                </a:moveTo>
                <a:lnTo>
                  <a:pt x="6186311" y="0"/>
                </a:lnTo>
                <a:lnTo>
                  <a:pt x="6186311" y="1913890"/>
                </a:lnTo>
                <a:lnTo>
                  <a:pt x="0" y="1913890"/>
                </a:lnTo>
                <a:close/>
              </a:path>
            </a:pathLst>
          </a:custGeom>
          <a:gradFill flip="none" rotWithShape="1">
            <a:gsLst>
              <a:gs pos="0">
                <a:srgbClr val="FF6600"/>
              </a:gs>
              <a:gs pos="100000">
                <a:srgbClr val="0070C0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/>
          <a:lstStyle/>
          <a:p>
            <a:endParaRPr lang="it-IT"/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15AA5EA0-BDA4-D677-39AC-3EF90FA6F55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2598" y="9029700"/>
            <a:ext cx="1751002" cy="134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9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F4E01-2CB0-FA5C-5FE7-3B59A3F63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FE122A24-7D52-6151-027A-FECF8CC9C031}"/>
              </a:ext>
            </a:extLst>
          </p:cNvPr>
          <p:cNvSpPr/>
          <p:nvPr/>
        </p:nvSpPr>
        <p:spPr>
          <a:xfrm>
            <a:off x="0" y="38100"/>
            <a:ext cx="18288000" cy="1024116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5000">
                <a:schemeClr val="accent4">
                  <a:lumMod val="20000"/>
                  <a:lumOff val="80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76200">
            <a:solidFill>
              <a:srgbClr val="FF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700" dirty="0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14372DF-25D1-FE00-515E-DF2AA8D9D47B}"/>
              </a:ext>
            </a:extLst>
          </p:cNvPr>
          <p:cNvSpPr txBox="1"/>
          <p:nvPr/>
        </p:nvSpPr>
        <p:spPr>
          <a:xfrm>
            <a:off x="2061488" y="405133"/>
            <a:ext cx="14397712" cy="2180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89"/>
              </a:lnSpc>
            </a:pPr>
            <a:r>
              <a:rPr lang="en-US" sz="6000" dirty="0">
                <a:solidFill>
                  <a:srgbClr val="FF66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COSA SERVE PER RAGGIUNGERE</a:t>
            </a:r>
            <a:br>
              <a:rPr lang="en-US" sz="6000" dirty="0">
                <a:solidFill>
                  <a:srgbClr val="FF6600"/>
                </a:solidFill>
                <a:latin typeface="League Spartan"/>
                <a:ea typeface="League Spartan"/>
                <a:cs typeface="League Spartan"/>
                <a:sym typeface="League Spartan"/>
              </a:rPr>
            </a:br>
            <a:r>
              <a:rPr lang="en-US" sz="6000" dirty="0">
                <a:solidFill>
                  <a:srgbClr val="FF66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IL TUO OBIETTIVO</a:t>
            </a: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0BAD17BB-789D-9267-42B0-D9D66445643A}"/>
              </a:ext>
            </a:extLst>
          </p:cNvPr>
          <p:cNvSpPr/>
          <p:nvPr/>
        </p:nvSpPr>
        <p:spPr>
          <a:xfrm>
            <a:off x="15468600" y="-157261"/>
            <a:ext cx="9432810" cy="8528545"/>
          </a:xfrm>
          <a:custGeom>
            <a:avLst/>
            <a:gdLst/>
            <a:ahLst/>
            <a:cxnLst/>
            <a:rect l="l" t="t" r="r" b="b"/>
            <a:pathLst>
              <a:path w="10959214" h="10959214">
                <a:moveTo>
                  <a:pt x="0" y="0"/>
                </a:moveTo>
                <a:lnTo>
                  <a:pt x="10959213" y="0"/>
                </a:lnTo>
                <a:lnTo>
                  <a:pt x="10959213" y="10959214"/>
                </a:lnTo>
                <a:lnTo>
                  <a:pt x="0" y="109592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BBCB780E-DFCE-4CDF-63BC-8A3FDD49782E}"/>
              </a:ext>
            </a:extLst>
          </p:cNvPr>
          <p:cNvSpPr/>
          <p:nvPr/>
        </p:nvSpPr>
        <p:spPr>
          <a:xfrm>
            <a:off x="-3642726" y="-183004"/>
            <a:ext cx="6783048" cy="6783048"/>
          </a:xfrm>
          <a:custGeom>
            <a:avLst/>
            <a:gdLst/>
            <a:ahLst/>
            <a:cxnLst/>
            <a:rect l="l" t="t" r="r" b="b"/>
            <a:pathLst>
              <a:path w="6783048" h="6783048">
                <a:moveTo>
                  <a:pt x="0" y="0"/>
                </a:moveTo>
                <a:lnTo>
                  <a:pt x="6783048" y="0"/>
                </a:lnTo>
                <a:lnTo>
                  <a:pt x="6783048" y="6783048"/>
                </a:lnTo>
                <a:lnTo>
                  <a:pt x="0" y="67830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5" name="AutoShape 10">
            <a:extLst>
              <a:ext uri="{FF2B5EF4-FFF2-40B4-BE49-F238E27FC236}">
                <a16:creationId xmlns:a16="http://schemas.microsoft.com/office/drawing/2014/main" id="{73EDBE0F-4BA5-90A1-5120-4E2D5D4301DF}"/>
              </a:ext>
            </a:extLst>
          </p:cNvPr>
          <p:cNvSpPr/>
          <p:nvPr/>
        </p:nvSpPr>
        <p:spPr>
          <a:xfrm rot="5207">
            <a:off x="4709020" y="2642914"/>
            <a:ext cx="9432820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6D93CE64-1436-4205-5E3A-18BF5A8D4D31}"/>
              </a:ext>
            </a:extLst>
          </p:cNvPr>
          <p:cNvSpPr txBox="1"/>
          <p:nvPr/>
        </p:nvSpPr>
        <p:spPr>
          <a:xfrm>
            <a:off x="717230" y="4450764"/>
            <a:ext cx="17086227" cy="6713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58"/>
              </a:lnSpc>
            </a:pPr>
            <a:r>
              <a:rPr lang="en-US" sz="7200" dirty="0">
                <a:solidFill>
                  <a:srgbClr val="00CC00"/>
                </a:solidFill>
                <a:latin typeface="League Spartan" panose="020B0604020202020204" charset="0"/>
                <a:ea typeface="Josefin Sans"/>
                <a:cs typeface="Josefin Sans"/>
                <a:sym typeface="Josefin Sans"/>
              </a:rPr>
              <a:t>AZIONE</a:t>
            </a: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966A6BD5-9EB9-ECA1-1A17-8AFF24A7F5EE}"/>
              </a:ext>
            </a:extLst>
          </p:cNvPr>
          <p:cNvSpPr/>
          <p:nvPr/>
        </p:nvSpPr>
        <p:spPr>
          <a:xfrm>
            <a:off x="36000" y="9228314"/>
            <a:ext cx="18252000" cy="1005963"/>
          </a:xfrm>
          <a:custGeom>
            <a:avLst/>
            <a:gdLst/>
            <a:ahLst/>
            <a:cxnLst/>
            <a:rect l="l" t="t" r="r" b="b"/>
            <a:pathLst>
              <a:path w="6186311" h="1913890">
                <a:moveTo>
                  <a:pt x="0" y="0"/>
                </a:moveTo>
                <a:lnTo>
                  <a:pt x="6186311" y="0"/>
                </a:lnTo>
                <a:lnTo>
                  <a:pt x="6186311" y="1913890"/>
                </a:lnTo>
                <a:lnTo>
                  <a:pt x="0" y="1913890"/>
                </a:lnTo>
                <a:close/>
              </a:path>
            </a:pathLst>
          </a:custGeom>
          <a:gradFill flip="none" rotWithShape="1">
            <a:gsLst>
              <a:gs pos="0">
                <a:srgbClr val="FF6600"/>
              </a:gs>
              <a:gs pos="100000">
                <a:srgbClr val="0070C0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/>
          <a:lstStyle/>
          <a:p>
            <a:endParaRPr lang="it-IT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7C665408-2811-53F5-A1A2-97B870871359}"/>
              </a:ext>
            </a:extLst>
          </p:cNvPr>
          <p:cNvSpPr/>
          <p:nvPr/>
        </p:nvSpPr>
        <p:spPr>
          <a:xfrm>
            <a:off x="2438400" y="5647989"/>
            <a:ext cx="13030200" cy="2314911"/>
          </a:xfrm>
          <a:custGeom>
            <a:avLst/>
            <a:gdLst/>
            <a:ahLst/>
            <a:cxnLst/>
            <a:rect l="l" t="t" r="r" b="b"/>
            <a:pathLst>
              <a:path w="6186311" h="1913890">
                <a:moveTo>
                  <a:pt x="0" y="0"/>
                </a:moveTo>
                <a:lnTo>
                  <a:pt x="6186311" y="0"/>
                </a:lnTo>
                <a:lnTo>
                  <a:pt x="6186311" y="1913890"/>
                </a:lnTo>
                <a:lnTo>
                  <a:pt x="0" y="1913890"/>
                </a:lnTo>
                <a:close/>
              </a:path>
            </a:pathLst>
          </a:custGeom>
          <a:solidFill>
            <a:srgbClr val="FFFF00"/>
          </a:solidFill>
        </p:spPr>
        <p:txBody>
          <a:bodyPr/>
          <a:lstStyle/>
          <a:p>
            <a:pPr algn="ctr"/>
            <a:endParaRPr lang="it-IT" sz="4800" dirty="0">
              <a:latin typeface="League Spartan" panose="020B0604020202020204" charset="0"/>
            </a:endParaRP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0FCE93BD-E8E9-0A84-D5A9-12427E70737D}"/>
              </a:ext>
            </a:extLst>
          </p:cNvPr>
          <p:cNvSpPr/>
          <p:nvPr/>
        </p:nvSpPr>
        <p:spPr>
          <a:xfrm>
            <a:off x="2362200" y="6183995"/>
            <a:ext cx="13487400" cy="13979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it-IT" sz="4800" b="1" i="0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eague Sparta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QUINDI, </a:t>
            </a:r>
            <a:r>
              <a:rPr kumimoji="0" lang="it-IT" sz="4800" b="1" i="0" u="sng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eague Sparta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SEI DISPOSTO A FARE</a:t>
            </a:r>
            <a:br>
              <a:rPr kumimoji="0" lang="it-IT" sz="4800" b="1" i="0" u="sng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eague Sparta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</a:br>
            <a:r>
              <a:rPr kumimoji="0" lang="it-IT" sz="4800" b="1" i="0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eague Sparta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CIO’ CHE </a:t>
            </a:r>
            <a:r>
              <a:rPr kumimoji="0" lang="it-IT" sz="4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eague Sparta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ABBIAMO VISTO,</a:t>
            </a:r>
            <a:br>
              <a:rPr kumimoji="0" lang="it-IT" sz="4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eague Sparta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</a:br>
            <a:r>
              <a:rPr kumimoji="0" lang="it-IT" sz="4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eague Sparta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PER RAGGIUNGERE IL TUO OBIETTIVO? 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0279D7CC-C83D-7FEA-E832-02135FC847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2598" y="9029700"/>
            <a:ext cx="1751002" cy="134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167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ttangolo 84">
            <a:extLst>
              <a:ext uri="{FF2B5EF4-FFF2-40B4-BE49-F238E27FC236}">
                <a16:creationId xmlns:a16="http://schemas.microsoft.com/office/drawing/2014/main" id="{7A39AA4F-AC1B-577B-AF2E-A123466EF7C7}"/>
              </a:ext>
            </a:extLst>
          </p:cNvPr>
          <p:cNvSpPr/>
          <p:nvPr/>
        </p:nvSpPr>
        <p:spPr>
          <a:xfrm>
            <a:off x="0" y="38100"/>
            <a:ext cx="18288000" cy="1024116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5000">
                <a:schemeClr val="accent4">
                  <a:lumMod val="20000"/>
                  <a:lumOff val="80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76200">
            <a:solidFill>
              <a:srgbClr val="FF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700" dirty="0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25E5C2AD-2996-8ED7-A11A-5D6A505DCD74}"/>
              </a:ext>
            </a:extLst>
          </p:cNvPr>
          <p:cNvSpPr/>
          <p:nvPr/>
        </p:nvSpPr>
        <p:spPr>
          <a:xfrm>
            <a:off x="682693" y="5143500"/>
            <a:ext cx="609600" cy="464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ctr"/>
          <a:lstStyle/>
          <a:p>
            <a:pPr algn="ctr"/>
            <a:r>
              <a:rPr lang="it-IT" sz="6000" dirty="0">
                <a:latin typeface="League Spartan" panose="020B0604020202020204" charset="0"/>
              </a:rPr>
              <a:t>MESE</a:t>
            </a:r>
          </a:p>
        </p:txBody>
      </p:sp>
      <p:grpSp>
        <p:nvGrpSpPr>
          <p:cNvPr id="10" name="Group 2">
            <a:extLst>
              <a:ext uri="{FF2B5EF4-FFF2-40B4-BE49-F238E27FC236}">
                <a16:creationId xmlns:a16="http://schemas.microsoft.com/office/drawing/2014/main" id="{BDDD1145-9727-4A42-80ED-89070D825021}"/>
              </a:ext>
            </a:extLst>
          </p:cNvPr>
          <p:cNvGrpSpPr/>
          <p:nvPr/>
        </p:nvGrpSpPr>
        <p:grpSpPr>
          <a:xfrm rot="16200000">
            <a:off x="964489" y="2833137"/>
            <a:ext cx="1366645" cy="3091772"/>
            <a:chOff x="0" y="0"/>
            <a:chExt cx="2354580" cy="3398285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95744EC5-83C1-1655-10E7-E091F6822370}"/>
                </a:ext>
              </a:extLst>
            </p:cNvPr>
            <p:cNvSpPr/>
            <p:nvPr/>
          </p:nvSpPr>
          <p:spPr>
            <a:xfrm>
              <a:off x="0" y="0"/>
              <a:ext cx="2353310" cy="3398285"/>
            </a:xfrm>
            <a:custGeom>
              <a:avLst/>
              <a:gdLst/>
              <a:ahLst/>
              <a:cxnLst/>
              <a:rect l="l" t="t" r="r" b="b"/>
              <a:pathLst>
                <a:path w="2353310" h="3398285">
                  <a:moveTo>
                    <a:pt x="784860" y="3330975"/>
                  </a:moveTo>
                  <a:cubicBezTo>
                    <a:pt x="905510" y="3371615"/>
                    <a:pt x="1042670" y="3398285"/>
                    <a:pt x="1177290" y="3398285"/>
                  </a:cubicBezTo>
                  <a:cubicBezTo>
                    <a:pt x="1311910" y="3398285"/>
                    <a:pt x="1441450" y="3375425"/>
                    <a:pt x="1560830" y="3334785"/>
                  </a:cubicBezTo>
                  <a:cubicBezTo>
                    <a:pt x="1563370" y="3333515"/>
                    <a:pt x="1565910" y="3333515"/>
                    <a:pt x="1568450" y="3332245"/>
                  </a:cubicBezTo>
                  <a:cubicBezTo>
                    <a:pt x="2016760" y="3169685"/>
                    <a:pt x="2346960" y="2740425"/>
                    <a:pt x="2353310" y="2237146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2235469"/>
                  </a:lnTo>
                  <a:cubicBezTo>
                    <a:pt x="6350" y="2742965"/>
                    <a:pt x="331470" y="3172225"/>
                    <a:pt x="784860" y="333097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76200">
              <a:solidFill>
                <a:schemeClr val="tx1"/>
              </a:solidFill>
            </a:ln>
          </p:spPr>
          <p:txBody>
            <a:bodyPr/>
            <a:lstStyle/>
            <a:p>
              <a:endParaRPr lang="it-IT" dirty="0"/>
            </a:p>
          </p:txBody>
        </p:sp>
      </p:grpSp>
      <p:grpSp>
        <p:nvGrpSpPr>
          <p:cNvPr id="12" name="Group 10">
            <a:extLst>
              <a:ext uri="{FF2B5EF4-FFF2-40B4-BE49-F238E27FC236}">
                <a16:creationId xmlns:a16="http://schemas.microsoft.com/office/drawing/2014/main" id="{9295EC6B-3CF4-CC28-9F9E-B3D048218B6E}"/>
              </a:ext>
            </a:extLst>
          </p:cNvPr>
          <p:cNvGrpSpPr/>
          <p:nvPr/>
        </p:nvGrpSpPr>
        <p:grpSpPr>
          <a:xfrm rot="5400000">
            <a:off x="960877" y="3464975"/>
            <a:ext cx="1080000" cy="1823860"/>
            <a:chOff x="0" y="4"/>
            <a:chExt cx="6023678" cy="5163515"/>
          </a:xfrm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314C7F41-390D-E372-6F62-D64CFE03E0E8}"/>
                </a:ext>
              </a:extLst>
            </p:cNvPr>
            <p:cNvSpPr/>
            <p:nvPr/>
          </p:nvSpPr>
          <p:spPr>
            <a:xfrm>
              <a:off x="0" y="4"/>
              <a:ext cx="6023678" cy="5163515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t-IT" dirty="0"/>
            </a:p>
          </p:txBody>
        </p:sp>
      </p:grpSp>
      <p:grpSp>
        <p:nvGrpSpPr>
          <p:cNvPr id="20" name="Group 2">
            <a:extLst>
              <a:ext uri="{FF2B5EF4-FFF2-40B4-BE49-F238E27FC236}">
                <a16:creationId xmlns:a16="http://schemas.microsoft.com/office/drawing/2014/main" id="{A0564172-DC5E-500A-656E-4284631B3942}"/>
              </a:ext>
            </a:extLst>
          </p:cNvPr>
          <p:cNvGrpSpPr/>
          <p:nvPr/>
        </p:nvGrpSpPr>
        <p:grpSpPr>
          <a:xfrm rot="16200000">
            <a:off x="964489" y="4514491"/>
            <a:ext cx="1366645" cy="3091772"/>
            <a:chOff x="0" y="0"/>
            <a:chExt cx="2354580" cy="3398285"/>
          </a:xfrm>
        </p:grpSpPr>
        <p:sp>
          <p:nvSpPr>
            <p:cNvPr id="21" name="Freeform 3">
              <a:extLst>
                <a:ext uri="{FF2B5EF4-FFF2-40B4-BE49-F238E27FC236}">
                  <a16:creationId xmlns:a16="http://schemas.microsoft.com/office/drawing/2014/main" id="{7250917A-5A87-BC3D-5FF8-97763AB51338}"/>
                </a:ext>
              </a:extLst>
            </p:cNvPr>
            <p:cNvSpPr/>
            <p:nvPr/>
          </p:nvSpPr>
          <p:spPr>
            <a:xfrm>
              <a:off x="0" y="0"/>
              <a:ext cx="2353310" cy="3398285"/>
            </a:xfrm>
            <a:custGeom>
              <a:avLst/>
              <a:gdLst/>
              <a:ahLst/>
              <a:cxnLst/>
              <a:rect l="l" t="t" r="r" b="b"/>
              <a:pathLst>
                <a:path w="2353310" h="3398285">
                  <a:moveTo>
                    <a:pt x="784860" y="3330975"/>
                  </a:moveTo>
                  <a:cubicBezTo>
                    <a:pt x="905510" y="3371615"/>
                    <a:pt x="1042670" y="3398285"/>
                    <a:pt x="1177290" y="3398285"/>
                  </a:cubicBezTo>
                  <a:cubicBezTo>
                    <a:pt x="1311910" y="3398285"/>
                    <a:pt x="1441450" y="3375425"/>
                    <a:pt x="1560830" y="3334785"/>
                  </a:cubicBezTo>
                  <a:cubicBezTo>
                    <a:pt x="1563370" y="3333515"/>
                    <a:pt x="1565910" y="3333515"/>
                    <a:pt x="1568450" y="3332245"/>
                  </a:cubicBezTo>
                  <a:cubicBezTo>
                    <a:pt x="2016760" y="3169685"/>
                    <a:pt x="2346960" y="2740425"/>
                    <a:pt x="2353310" y="2237146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2235469"/>
                  </a:lnTo>
                  <a:cubicBezTo>
                    <a:pt x="6350" y="2742965"/>
                    <a:pt x="331470" y="3172225"/>
                    <a:pt x="784860" y="333097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76200">
              <a:solidFill>
                <a:schemeClr val="tx1"/>
              </a:solidFill>
            </a:ln>
          </p:spPr>
          <p:txBody>
            <a:bodyPr/>
            <a:lstStyle/>
            <a:p>
              <a:endParaRPr lang="it-IT" dirty="0"/>
            </a:p>
          </p:txBody>
        </p:sp>
      </p:grpSp>
      <p:grpSp>
        <p:nvGrpSpPr>
          <p:cNvPr id="22" name="Group 10">
            <a:extLst>
              <a:ext uri="{FF2B5EF4-FFF2-40B4-BE49-F238E27FC236}">
                <a16:creationId xmlns:a16="http://schemas.microsoft.com/office/drawing/2014/main" id="{837C2E64-E61B-9D37-1D17-30268BD2F0D8}"/>
              </a:ext>
            </a:extLst>
          </p:cNvPr>
          <p:cNvGrpSpPr/>
          <p:nvPr/>
        </p:nvGrpSpPr>
        <p:grpSpPr>
          <a:xfrm rot="5400000">
            <a:off x="960877" y="5146329"/>
            <a:ext cx="1080000" cy="1823860"/>
            <a:chOff x="0" y="4"/>
            <a:chExt cx="6023678" cy="5163515"/>
          </a:xfrm>
        </p:grpSpPr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EB06236E-0C4D-13BF-64B6-1789877CDC3E}"/>
                </a:ext>
              </a:extLst>
            </p:cNvPr>
            <p:cNvSpPr/>
            <p:nvPr/>
          </p:nvSpPr>
          <p:spPr>
            <a:xfrm>
              <a:off x="0" y="4"/>
              <a:ext cx="6023678" cy="5163515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t-IT" dirty="0"/>
            </a:p>
          </p:txBody>
        </p:sp>
      </p:grpSp>
      <p:grpSp>
        <p:nvGrpSpPr>
          <p:cNvPr id="24" name="Group 2">
            <a:extLst>
              <a:ext uri="{FF2B5EF4-FFF2-40B4-BE49-F238E27FC236}">
                <a16:creationId xmlns:a16="http://schemas.microsoft.com/office/drawing/2014/main" id="{2EBC3BE9-5F01-0CBC-D9CD-FCF0BF662745}"/>
              </a:ext>
            </a:extLst>
          </p:cNvPr>
          <p:cNvGrpSpPr/>
          <p:nvPr/>
        </p:nvGrpSpPr>
        <p:grpSpPr>
          <a:xfrm rot="16200000">
            <a:off x="971191" y="6190891"/>
            <a:ext cx="1366645" cy="3091772"/>
            <a:chOff x="0" y="0"/>
            <a:chExt cx="2354580" cy="3398285"/>
          </a:xfrm>
        </p:grpSpPr>
        <p:sp>
          <p:nvSpPr>
            <p:cNvPr id="25" name="Freeform 3">
              <a:extLst>
                <a:ext uri="{FF2B5EF4-FFF2-40B4-BE49-F238E27FC236}">
                  <a16:creationId xmlns:a16="http://schemas.microsoft.com/office/drawing/2014/main" id="{03F968E1-9677-8CBB-A778-93C72A20D482}"/>
                </a:ext>
              </a:extLst>
            </p:cNvPr>
            <p:cNvSpPr/>
            <p:nvPr/>
          </p:nvSpPr>
          <p:spPr>
            <a:xfrm>
              <a:off x="0" y="0"/>
              <a:ext cx="2353310" cy="3398285"/>
            </a:xfrm>
            <a:custGeom>
              <a:avLst/>
              <a:gdLst/>
              <a:ahLst/>
              <a:cxnLst/>
              <a:rect l="l" t="t" r="r" b="b"/>
              <a:pathLst>
                <a:path w="2353310" h="3398285">
                  <a:moveTo>
                    <a:pt x="784860" y="3330975"/>
                  </a:moveTo>
                  <a:cubicBezTo>
                    <a:pt x="905510" y="3371615"/>
                    <a:pt x="1042670" y="3398285"/>
                    <a:pt x="1177290" y="3398285"/>
                  </a:cubicBezTo>
                  <a:cubicBezTo>
                    <a:pt x="1311910" y="3398285"/>
                    <a:pt x="1441450" y="3375425"/>
                    <a:pt x="1560830" y="3334785"/>
                  </a:cubicBezTo>
                  <a:cubicBezTo>
                    <a:pt x="1563370" y="3333515"/>
                    <a:pt x="1565910" y="3333515"/>
                    <a:pt x="1568450" y="3332245"/>
                  </a:cubicBezTo>
                  <a:cubicBezTo>
                    <a:pt x="2016760" y="3169685"/>
                    <a:pt x="2346960" y="2740425"/>
                    <a:pt x="2353310" y="2237146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2235469"/>
                  </a:lnTo>
                  <a:cubicBezTo>
                    <a:pt x="6350" y="2742965"/>
                    <a:pt x="331470" y="3172225"/>
                    <a:pt x="784860" y="333097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76200">
              <a:solidFill>
                <a:schemeClr val="tx1"/>
              </a:solidFill>
            </a:ln>
          </p:spPr>
          <p:txBody>
            <a:bodyPr/>
            <a:lstStyle/>
            <a:p>
              <a:endParaRPr lang="it-IT" dirty="0"/>
            </a:p>
          </p:txBody>
        </p:sp>
      </p:grpSp>
      <p:grpSp>
        <p:nvGrpSpPr>
          <p:cNvPr id="26" name="Group 10">
            <a:extLst>
              <a:ext uri="{FF2B5EF4-FFF2-40B4-BE49-F238E27FC236}">
                <a16:creationId xmlns:a16="http://schemas.microsoft.com/office/drawing/2014/main" id="{24ED8294-9E19-3BD3-3EF6-FB5C0AE5B72C}"/>
              </a:ext>
            </a:extLst>
          </p:cNvPr>
          <p:cNvGrpSpPr/>
          <p:nvPr/>
        </p:nvGrpSpPr>
        <p:grpSpPr>
          <a:xfrm rot="5400000">
            <a:off x="967579" y="6822729"/>
            <a:ext cx="1080000" cy="1823860"/>
            <a:chOff x="0" y="4"/>
            <a:chExt cx="6023678" cy="5163515"/>
          </a:xfrm>
        </p:grpSpPr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7F9C0427-BCB5-DA5F-D25D-ACF3209317C8}"/>
                </a:ext>
              </a:extLst>
            </p:cNvPr>
            <p:cNvSpPr/>
            <p:nvPr/>
          </p:nvSpPr>
          <p:spPr>
            <a:xfrm>
              <a:off x="0" y="4"/>
              <a:ext cx="6023678" cy="5163515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t-IT" dirty="0"/>
            </a:p>
          </p:txBody>
        </p:sp>
      </p:grpSp>
      <p:grpSp>
        <p:nvGrpSpPr>
          <p:cNvPr id="28" name="Group 2">
            <a:extLst>
              <a:ext uri="{FF2B5EF4-FFF2-40B4-BE49-F238E27FC236}">
                <a16:creationId xmlns:a16="http://schemas.microsoft.com/office/drawing/2014/main" id="{E92B15B1-44CE-6B57-1E57-2D0002266F94}"/>
              </a:ext>
            </a:extLst>
          </p:cNvPr>
          <p:cNvGrpSpPr/>
          <p:nvPr/>
        </p:nvGrpSpPr>
        <p:grpSpPr>
          <a:xfrm rot="16200000">
            <a:off x="968084" y="7867291"/>
            <a:ext cx="1366645" cy="3091772"/>
            <a:chOff x="0" y="0"/>
            <a:chExt cx="2354580" cy="3398285"/>
          </a:xfrm>
        </p:grpSpPr>
        <p:sp>
          <p:nvSpPr>
            <p:cNvPr id="29" name="Freeform 3">
              <a:extLst>
                <a:ext uri="{FF2B5EF4-FFF2-40B4-BE49-F238E27FC236}">
                  <a16:creationId xmlns:a16="http://schemas.microsoft.com/office/drawing/2014/main" id="{644813F1-5388-0027-8F23-35ABD1D35ADA}"/>
                </a:ext>
              </a:extLst>
            </p:cNvPr>
            <p:cNvSpPr/>
            <p:nvPr/>
          </p:nvSpPr>
          <p:spPr>
            <a:xfrm>
              <a:off x="0" y="0"/>
              <a:ext cx="2353310" cy="3398285"/>
            </a:xfrm>
            <a:custGeom>
              <a:avLst/>
              <a:gdLst/>
              <a:ahLst/>
              <a:cxnLst/>
              <a:rect l="l" t="t" r="r" b="b"/>
              <a:pathLst>
                <a:path w="2353310" h="3398285">
                  <a:moveTo>
                    <a:pt x="784860" y="3330975"/>
                  </a:moveTo>
                  <a:cubicBezTo>
                    <a:pt x="905510" y="3371615"/>
                    <a:pt x="1042670" y="3398285"/>
                    <a:pt x="1177290" y="3398285"/>
                  </a:cubicBezTo>
                  <a:cubicBezTo>
                    <a:pt x="1311910" y="3398285"/>
                    <a:pt x="1441450" y="3375425"/>
                    <a:pt x="1560830" y="3334785"/>
                  </a:cubicBezTo>
                  <a:cubicBezTo>
                    <a:pt x="1563370" y="3333515"/>
                    <a:pt x="1565910" y="3333515"/>
                    <a:pt x="1568450" y="3332245"/>
                  </a:cubicBezTo>
                  <a:cubicBezTo>
                    <a:pt x="2016760" y="3169685"/>
                    <a:pt x="2346960" y="2740425"/>
                    <a:pt x="2353310" y="2237146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2235469"/>
                  </a:lnTo>
                  <a:cubicBezTo>
                    <a:pt x="6350" y="2742965"/>
                    <a:pt x="331470" y="3172225"/>
                    <a:pt x="784860" y="333097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76200">
              <a:solidFill>
                <a:schemeClr val="tx1"/>
              </a:solidFill>
            </a:ln>
          </p:spPr>
          <p:txBody>
            <a:bodyPr/>
            <a:lstStyle/>
            <a:p>
              <a:endParaRPr lang="it-IT" dirty="0"/>
            </a:p>
          </p:txBody>
        </p:sp>
      </p:grpSp>
      <p:grpSp>
        <p:nvGrpSpPr>
          <p:cNvPr id="30" name="Group 10">
            <a:extLst>
              <a:ext uri="{FF2B5EF4-FFF2-40B4-BE49-F238E27FC236}">
                <a16:creationId xmlns:a16="http://schemas.microsoft.com/office/drawing/2014/main" id="{89FA8AEC-858F-575D-1460-0B257EA7C6D2}"/>
              </a:ext>
            </a:extLst>
          </p:cNvPr>
          <p:cNvGrpSpPr/>
          <p:nvPr/>
        </p:nvGrpSpPr>
        <p:grpSpPr>
          <a:xfrm rot="5400000">
            <a:off x="964472" y="8499129"/>
            <a:ext cx="1080000" cy="1823860"/>
            <a:chOff x="0" y="4"/>
            <a:chExt cx="6023678" cy="5163515"/>
          </a:xfrm>
        </p:grpSpPr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C378DFC0-7294-BC7D-BE46-F2E62638DC18}"/>
                </a:ext>
              </a:extLst>
            </p:cNvPr>
            <p:cNvSpPr/>
            <p:nvPr/>
          </p:nvSpPr>
          <p:spPr>
            <a:xfrm>
              <a:off x="0" y="4"/>
              <a:ext cx="6023678" cy="5163515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t-IT" dirty="0"/>
            </a:p>
          </p:txBody>
        </p:sp>
      </p:grpSp>
      <p:sp>
        <p:nvSpPr>
          <p:cNvPr id="32" name="Rettangolo 31">
            <a:extLst>
              <a:ext uri="{FF2B5EF4-FFF2-40B4-BE49-F238E27FC236}">
                <a16:creationId xmlns:a16="http://schemas.microsoft.com/office/drawing/2014/main" id="{4D3B8E5A-D0FE-17A4-40C8-62C1DF4EE04F}"/>
              </a:ext>
            </a:extLst>
          </p:cNvPr>
          <p:cNvSpPr/>
          <p:nvPr/>
        </p:nvSpPr>
        <p:spPr>
          <a:xfrm>
            <a:off x="628979" y="4066521"/>
            <a:ext cx="1730114" cy="7311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dirty="0">
                <a:solidFill>
                  <a:schemeClr val="tx1"/>
                </a:solidFill>
                <a:latin typeface="League Spartan" panose="020B0604020202020204" charset="0"/>
              </a:rPr>
              <a:t>1° SETT</a:t>
            </a: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0E204C02-6DCA-0721-1D62-1E7E10A145D1}"/>
              </a:ext>
            </a:extLst>
          </p:cNvPr>
          <p:cNvSpPr/>
          <p:nvPr/>
        </p:nvSpPr>
        <p:spPr>
          <a:xfrm>
            <a:off x="530293" y="5739973"/>
            <a:ext cx="1823860" cy="7311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dirty="0">
                <a:solidFill>
                  <a:schemeClr val="tx1"/>
                </a:solidFill>
                <a:latin typeface="League Spartan" panose="020B0604020202020204" charset="0"/>
              </a:rPr>
              <a:t>2° SETT</a:t>
            </a:r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2D2655FA-3582-165D-CD34-CAD1B4482B9C}"/>
              </a:ext>
            </a:extLst>
          </p:cNvPr>
          <p:cNvSpPr/>
          <p:nvPr/>
        </p:nvSpPr>
        <p:spPr>
          <a:xfrm>
            <a:off x="611433" y="7460317"/>
            <a:ext cx="1823860" cy="7311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dirty="0">
                <a:solidFill>
                  <a:schemeClr val="tx1"/>
                </a:solidFill>
                <a:latin typeface="League Spartan" panose="020B0604020202020204" charset="0"/>
              </a:rPr>
              <a:t>3° SETT</a:t>
            </a:r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BE7C2E45-1B5A-7975-171B-07390205E968}"/>
              </a:ext>
            </a:extLst>
          </p:cNvPr>
          <p:cNvSpPr/>
          <p:nvPr/>
        </p:nvSpPr>
        <p:spPr>
          <a:xfrm>
            <a:off x="606493" y="9105900"/>
            <a:ext cx="1823860" cy="7311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dirty="0">
                <a:solidFill>
                  <a:schemeClr val="tx1"/>
                </a:solidFill>
                <a:latin typeface="League Spartan" panose="020B0604020202020204" charset="0"/>
              </a:rPr>
              <a:t>4° SETT</a:t>
            </a:r>
          </a:p>
        </p:txBody>
      </p:sp>
      <p:grpSp>
        <p:nvGrpSpPr>
          <p:cNvPr id="53" name="Gruppo 52">
            <a:extLst>
              <a:ext uri="{FF2B5EF4-FFF2-40B4-BE49-F238E27FC236}">
                <a16:creationId xmlns:a16="http://schemas.microsoft.com/office/drawing/2014/main" id="{D9092FB5-4781-51CC-47C8-82278AFE2830}"/>
              </a:ext>
            </a:extLst>
          </p:cNvPr>
          <p:cNvGrpSpPr/>
          <p:nvPr/>
        </p:nvGrpSpPr>
        <p:grpSpPr>
          <a:xfrm>
            <a:off x="4894097" y="11776"/>
            <a:ext cx="7996912" cy="1012670"/>
            <a:chOff x="80288" y="502218"/>
            <a:chExt cx="7996912" cy="1012670"/>
          </a:xfrm>
        </p:grpSpPr>
        <p:sp>
          <p:nvSpPr>
            <p:cNvPr id="36" name="TextBox 6">
              <a:extLst>
                <a:ext uri="{FF2B5EF4-FFF2-40B4-BE49-F238E27FC236}">
                  <a16:creationId xmlns:a16="http://schemas.microsoft.com/office/drawing/2014/main" id="{1D45AA5E-5B2F-E97F-8DCF-3AECD435362E}"/>
                </a:ext>
              </a:extLst>
            </p:cNvPr>
            <p:cNvSpPr txBox="1"/>
            <p:nvPr/>
          </p:nvSpPr>
          <p:spPr>
            <a:xfrm>
              <a:off x="80288" y="502218"/>
              <a:ext cx="7996912" cy="100219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8489"/>
                </a:lnSpc>
              </a:pPr>
              <a:r>
                <a:rPr lang="en-US" sz="4800" dirty="0">
                  <a:solidFill>
                    <a:srgbClr val="FF66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RIASSUMENDO</a:t>
              </a:r>
            </a:p>
          </p:txBody>
        </p:sp>
        <p:sp>
          <p:nvSpPr>
            <p:cNvPr id="37" name="AutoShape 10">
              <a:extLst>
                <a:ext uri="{FF2B5EF4-FFF2-40B4-BE49-F238E27FC236}">
                  <a16:creationId xmlns:a16="http://schemas.microsoft.com/office/drawing/2014/main" id="{AE1155D6-743E-BE64-6530-FA43A8A858AE}"/>
                </a:ext>
              </a:extLst>
            </p:cNvPr>
            <p:cNvSpPr/>
            <p:nvPr/>
          </p:nvSpPr>
          <p:spPr>
            <a:xfrm rot="5207">
              <a:off x="1595959" y="1514888"/>
              <a:ext cx="4968205" cy="0"/>
            </a:xfrm>
            <a:prstGeom prst="line">
              <a:avLst/>
            </a:prstGeom>
            <a:ln w="28575" cap="rnd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it-IT"/>
            </a:p>
          </p:txBody>
        </p:sp>
      </p:grpSp>
      <p:pic>
        <p:nvPicPr>
          <p:cNvPr id="38" name="Picture 5">
            <a:extLst>
              <a:ext uri="{FF2B5EF4-FFF2-40B4-BE49-F238E27FC236}">
                <a16:creationId xmlns:a16="http://schemas.microsoft.com/office/drawing/2014/main" id="{6CCFECC7-C4FB-8B4C-5D1B-590EE13FCA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460" r="26517" b="18453"/>
          <a:stretch/>
        </p:blipFill>
        <p:spPr>
          <a:xfrm>
            <a:off x="8458200" y="1197096"/>
            <a:ext cx="7139862" cy="1622964"/>
          </a:xfrm>
          <a:prstGeom prst="rect">
            <a:avLst/>
          </a:prstGeom>
        </p:spPr>
      </p:pic>
      <p:sp>
        <p:nvSpPr>
          <p:cNvPr id="39" name="Rettangolo 38">
            <a:extLst>
              <a:ext uri="{FF2B5EF4-FFF2-40B4-BE49-F238E27FC236}">
                <a16:creationId xmlns:a16="http://schemas.microsoft.com/office/drawing/2014/main" id="{497663FA-6582-91FE-367F-B1FDA568D814}"/>
              </a:ext>
            </a:extLst>
          </p:cNvPr>
          <p:cNvSpPr/>
          <p:nvPr/>
        </p:nvSpPr>
        <p:spPr>
          <a:xfrm>
            <a:off x="9677403" y="1479020"/>
            <a:ext cx="5539753" cy="8607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400" dirty="0">
                <a:latin typeface="League Spartan" panose="020B0604020202020204" charset="0"/>
              </a:rPr>
              <a:t>AZIONE</a:t>
            </a:r>
          </a:p>
        </p:txBody>
      </p:sp>
      <p:pic>
        <p:nvPicPr>
          <p:cNvPr id="40" name="Picture 5">
            <a:extLst>
              <a:ext uri="{FF2B5EF4-FFF2-40B4-BE49-F238E27FC236}">
                <a16:creationId xmlns:a16="http://schemas.microsoft.com/office/drawing/2014/main" id="{141CA3E7-5083-DBCE-F78E-7149B3861381}"/>
              </a:ext>
            </a:extLst>
          </p:cNvPr>
          <p:cNvPicPr>
            <a:picLocks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t="28460" r="26517" b="18453"/>
          <a:stretch/>
        </p:blipFill>
        <p:spPr>
          <a:xfrm>
            <a:off x="2368389" y="1233900"/>
            <a:ext cx="6840000" cy="1623600"/>
          </a:xfrm>
          <a:prstGeom prst="rect">
            <a:avLst/>
          </a:prstGeom>
        </p:spPr>
      </p:pic>
      <p:sp>
        <p:nvSpPr>
          <p:cNvPr id="41" name="Rettangolo 40">
            <a:extLst>
              <a:ext uri="{FF2B5EF4-FFF2-40B4-BE49-F238E27FC236}">
                <a16:creationId xmlns:a16="http://schemas.microsoft.com/office/drawing/2014/main" id="{9C948987-07DB-0F89-BC2B-E59E949A7F59}"/>
              </a:ext>
            </a:extLst>
          </p:cNvPr>
          <p:cNvSpPr/>
          <p:nvPr/>
        </p:nvSpPr>
        <p:spPr>
          <a:xfrm>
            <a:off x="3352800" y="1559756"/>
            <a:ext cx="5539753" cy="8607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400" dirty="0">
                <a:solidFill>
                  <a:schemeClr val="tx1"/>
                </a:solidFill>
                <a:latin typeface="League Spartan" panose="020B0604020202020204" charset="0"/>
              </a:rPr>
              <a:t>FORMAZIONE</a:t>
            </a:r>
          </a:p>
        </p:txBody>
      </p:sp>
      <p:pic>
        <p:nvPicPr>
          <p:cNvPr id="42" name="Picture 5">
            <a:extLst>
              <a:ext uri="{FF2B5EF4-FFF2-40B4-BE49-F238E27FC236}">
                <a16:creationId xmlns:a16="http://schemas.microsoft.com/office/drawing/2014/main" id="{ED16ABE6-6A3B-CB16-B595-7FDB580D973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t="28460" r="26517" b="18453"/>
          <a:stretch/>
        </p:blipFill>
        <p:spPr>
          <a:xfrm>
            <a:off x="2968167" y="3969003"/>
            <a:ext cx="3091772" cy="733889"/>
          </a:xfrm>
          <a:prstGeom prst="rect">
            <a:avLst/>
          </a:prstGeom>
        </p:spPr>
      </p:pic>
      <p:sp>
        <p:nvSpPr>
          <p:cNvPr id="43" name="Rettangolo 42">
            <a:extLst>
              <a:ext uri="{FF2B5EF4-FFF2-40B4-BE49-F238E27FC236}">
                <a16:creationId xmlns:a16="http://schemas.microsoft.com/office/drawing/2014/main" id="{4FB0DD69-EF1E-9CD8-9FFA-C050306D7CB1}"/>
              </a:ext>
            </a:extLst>
          </p:cNvPr>
          <p:cNvSpPr/>
          <p:nvPr/>
        </p:nvSpPr>
        <p:spPr>
          <a:xfrm>
            <a:off x="3691393" y="3876992"/>
            <a:ext cx="1958353" cy="8607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solidFill>
                  <a:schemeClr val="tx1"/>
                </a:solidFill>
                <a:latin typeface="League Spartan" panose="020B0604020202020204" charset="0"/>
              </a:rPr>
              <a:t>SALOTTO</a:t>
            </a:r>
          </a:p>
        </p:txBody>
      </p:sp>
      <p:pic>
        <p:nvPicPr>
          <p:cNvPr id="44" name="Picture 5">
            <a:extLst>
              <a:ext uri="{FF2B5EF4-FFF2-40B4-BE49-F238E27FC236}">
                <a16:creationId xmlns:a16="http://schemas.microsoft.com/office/drawing/2014/main" id="{24512C88-2E50-87A3-0DE4-62CF0195C06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t="28460" r="26517" b="18453"/>
          <a:stretch/>
        </p:blipFill>
        <p:spPr>
          <a:xfrm>
            <a:off x="5907501" y="3989539"/>
            <a:ext cx="3091772" cy="733889"/>
          </a:xfrm>
          <a:prstGeom prst="rect">
            <a:avLst/>
          </a:prstGeom>
        </p:spPr>
      </p:pic>
      <p:sp>
        <p:nvSpPr>
          <p:cNvPr id="45" name="Rettangolo 44">
            <a:extLst>
              <a:ext uri="{FF2B5EF4-FFF2-40B4-BE49-F238E27FC236}">
                <a16:creationId xmlns:a16="http://schemas.microsoft.com/office/drawing/2014/main" id="{990286E3-A376-8231-D5AF-98F703C0E586}"/>
              </a:ext>
            </a:extLst>
          </p:cNvPr>
          <p:cNvSpPr/>
          <p:nvPr/>
        </p:nvSpPr>
        <p:spPr>
          <a:xfrm>
            <a:off x="6630727" y="3897528"/>
            <a:ext cx="1958353" cy="8607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solidFill>
                  <a:schemeClr val="tx1"/>
                </a:solidFill>
                <a:latin typeface="League Spartan" panose="020B0604020202020204" charset="0"/>
              </a:rPr>
              <a:t>TUTORIAL</a:t>
            </a:r>
          </a:p>
        </p:txBody>
      </p:sp>
      <p:pic>
        <p:nvPicPr>
          <p:cNvPr id="46" name="Picture 5">
            <a:extLst>
              <a:ext uri="{FF2B5EF4-FFF2-40B4-BE49-F238E27FC236}">
                <a16:creationId xmlns:a16="http://schemas.microsoft.com/office/drawing/2014/main" id="{5FE0B696-501A-F74F-F5E3-761A50EADB8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t="28460" r="26517" b="18453"/>
          <a:stretch/>
        </p:blipFill>
        <p:spPr>
          <a:xfrm>
            <a:off x="2971800" y="5746317"/>
            <a:ext cx="3091772" cy="733889"/>
          </a:xfrm>
          <a:prstGeom prst="rect">
            <a:avLst/>
          </a:prstGeom>
        </p:spPr>
      </p:pic>
      <p:sp>
        <p:nvSpPr>
          <p:cNvPr id="47" name="Rettangolo 46">
            <a:extLst>
              <a:ext uri="{FF2B5EF4-FFF2-40B4-BE49-F238E27FC236}">
                <a16:creationId xmlns:a16="http://schemas.microsoft.com/office/drawing/2014/main" id="{9BAC1492-542E-4D7E-71BB-9D7A4373E19E}"/>
              </a:ext>
            </a:extLst>
          </p:cNvPr>
          <p:cNvSpPr/>
          <p:nvPr/>
        </p:nvSpPr>
        <p:spPr>
          <a:xfrm>
            <a:off x="3695026" y="5654306"/>
            <a:ext cx="1958353" cy="8607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solidFill>
                  <a:schemeClr val="tx1"/>
                </a:solidFill>
                <a:latin typeface="League Spartan" panose="020B0604020202020204" charset="0"/>
              </a:rPr>
              <a:t>SALOTTO</a:t>
            </a:r>
          </a:p>
        </p:txBody>
      </p:sp>
      <p:pic>
        <p:nvPicPr>
          <p:cNvPr id="48" name="Picture 5">
            <a:extLst>
              <a:ext uri="{FF2B5EF4-FFF2-40B4-BE49-F238E27FC236}">
                <a16:creationId xmlns:a16="http://schemas.microsoft.com/office/drawing/2014/main" id="{5E7D608C-A836-BCF5-4459-74FF646CBDD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t="28460" r="26517" b="18453"/>
          <a:stretch/>
        </p:blipFill>
        <p:spPr>
          <a:xfrm>
            <a:off x="2971800" y="7445311"/>
            <a:ext cx="3091772" cy="733889"/>
          </a:xfrm>
          <a:prstGeom prst="rect">
            <a:avLst/>
          </a:prstGeom>
        </p:spPr>
      </p:pic>
      <p:sp>
        <p:nvSpPr>
          <p:cNvPr id="49" name="Rettangolo 48">
            <a:extLst>
              <a:ext uri="{FF2B5EF4-FFF2-40B4-BE49-F238E27FC236}">
                <a16:creationId xmlns:a16="http://schemas.microsoft.com/office/drawing/2014/main" id="{AB907E81-B7A8-7944-9827-5ABC3E04ABD8}"/>
              </a:ext>
            </a:extLst>
          </p:cNvPr>
          <p:cNvSpPr/>
          <p:nvPr/>
        </p:nvSpPr>
        <p:spPr>
          <a:xfrm>
            <a:off x="3695026" y="7353300"/>
            <a:ext cx="1958353" cy="8607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solidFill>
                  <a:schemeClr val="tx1"/>
                </a:solidFill>
                <a:latin typeface="League Spartan" panose="020B0604020202020204" charset="0"/>
              </a:rPr>
              <a:t>SALOTTO</a:t>
            </a:r>
          </a:p>
        </p:txBody>
      </p:sp>
      <p:pic>
        <p:nvPicPr>
          <p:cNvPr id="50" name="Picture 5">
            <a:extLst>
              <a:ext uri="{FF2B5EF4-FFF2-40B4-BE49-F238E27FC236}">
                <a16:creationId xmlns:a16="http://schemas.microsoft.com/office/drawing/2014/main" id="{1B8D6395-D4D7-4A26-CF0E-F3961B2A6C9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rcRect t="28460" r="26517" b="18453"/>
          <a:stretch/>
        </p:blipFill>
        <p:spPr>
          <a:xfrm>
            <a:off x="2971800" y="9175317"/>
            <a:ext cx="3091772" cy="733889"/>
          </a:xfrm>
          <a:prstGeom prst="rect">
            <a:avLst/>
          </a:prstGeom>
        </p:spPr>
      </p:pic>
      <p:sp>
        <p:nvSpPr>
          <p:cNvPr id="51" name="Rettangolo 50">
            <a:extLst>
              <a:ext uri="{FF2B5EF4-FFF2-40B4-BE49-F238E27FC236}">
                <a16:creationId xmlns:a16="http://schemas.microsoft.com/office/drawing/2014/main" id="{3822F9FF-9129-07AE-DF93-EE5A261E1998}"/>
              </a:ext>
            </a:extLst>
          </p:cNvPr>
          <p:cNvSpPr/>
          <p:nvPr/>
        </p:nvSpPr>
        <p:spPr>
          <a:xfrm>
            <a:off x="3695026" y="9083306"/>
            <a:ext cx="1958353" cy="8607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solidFill>
                  <a:schemeClr val="tx1"/>
                </a:solidFill>
                <a:latin typeface="League Spartan" panose="020B0604020202020204" charset="0"/>
              </a:rPr>
              <a:t>SALOTTO</a:t>
            </a:r>
          </a:p>
        </p:txBody>
      </p:sp>
      <p:pic>
        <p:nvPicPr>
          <p:cNvPr id="52" name="Picture 5">
            <a:extLst>
              <a:ext uri="{FF2B5EF4-FFF2-40B4-BE49-F238E27FC236}">
                <a16:creationId xmlns:a16="http://schemas.microsoft.com/office/drawing/2014/main" id="{C266B116-8ECB-E21C-4098-F81E6346A49F}"/>
              </a:ext>
            </a:extLst>
          </p:cNvPr>
          <p:cNvPicPr>
            <a:picLocks/>
          </p:cNvPicPr>
          <p:nvPr/>
        </p:nvPicPr>
        <p:blipFill>
          <a:blip r:embed="rId2"/>
          <a:srcRect t="28460" r="26517" b="18453"/>
          <a:stretch/>
        </p:blipFill>
        <p:spPr>
          <a:xfrm>
            <a:off x="9096533" y="3933886"/>
            <a:ext cx="3171667" cy="981014"/>
          </a:xfrm>
          <a:prstGeom prst="rect">
            <a:avLst/>
          </a:prstGeom>
        </p:spPr>
      </p:pic>
      <p:pic>
        <p:nvPicPr>
          <p:cNvPr id="54" name="Picture 5">
            <a:extLst>
              <a:ext uri="{FF2B5EF4-FFF2-40B4-BE49-F238E27FC236}">
                <a16:creationId xmlns:a16="http://schemas.microsoft.com/office/drawing/2014/main" id="{674B2146-1B51-1B85-1721-5B6F1FE5ECD0}"/>
              </a:ext>
            </a:extLst>
          </p:cNvPr>
          <p:cNvPicPr>
            <a:picLocks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t="28460" r="26517" b="18453"/>
          <a:stretch/>
        </p:blipFill>
        <p:spPr>
          <a:xfrm>
            <a:off x="9096533" y="2910024"/>
            <a:ext cx="3171667" cy="733889"/>
          </a:xfrm>
          <a:prstGeom prst="rect">
            <a:avLst/>
          </a:prstGeom>
        </p:spPr>
      </p:pic>
      <p:pic>
        <p:nvPicPr>
          <p:cNvPr id="55" name="Picture 5">
            <a:extLst>
              <a:ext uri="{FF2B5EF4-FFF2-40B4-BE49-F238E27FC236}">
                <a16:creationId xmlns:a16="http://schemas.microsoft.com/office/drawing/2014/main" id="{27CB4D2B-C8BE-97C5-A050-03BB2542D58E}"/>
              </a:ext>
            </a:extLst>
          </p:cNvPr>
          <p:cNvPicPr>
            <a:picLocks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28460" r="26517" b="18453"/>
          <a:stretch/>
        </p:blipFill>
        <p:spPr>
          <a:xfrm>
            <a:off x="12268200" y="2885611"/>
            <a:ext cx="3171667" cy="733889"/>
          </a:xfrm>
          <a:prstGeom prst="rect">
            <a:avLst/>
          </a:prstGeom>
        </p:spPr>
      </p:pic>
      <p:sp>
        <p:nvSpPr>
          <p:cNvPr id="56" name="Rettangolo 55">
            <a:extLst>
              <a:ext uri="{FF2B5EF4-FFF2-40B4-BE49-F238E27FC236}">
                <a16:creationId xmlns:a16="http://schemas.microsoft.com/office/drawing/2014/main" id="{42632061-C4BB-1432-F0E6-4907DFDD1881}"/>
              </a:ext>
            </a:extLst>
          </p:cNvPr>
          <p:cNvSpPr/>
          <p:nvPr/>
        </p:nvSpPr>
        <p:spPr>
          <a:xfrm>
            <a:off x="9934733" y="2834906"/>
            <a:ext cx="1958353" cy="8607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dirty="0">
                <a:solidFill>
                  <a:schemeClr val="tx1"/>
                </a:solidFill>
                <a:latin typeface="League Spartan" panose="020B0604020202020204" charset="0"/>
              </a:rPr>
              <a:t>CLIENTI</a:t>
            </a:r>
          </a:p>
        </p:txBody>
      </p:sp>
      <p:sp>
        <p:nvSpPr>
          <p:cNvPr id="57" name="Rettangolo 56">
            <a:extLst>
              <a:ext uri="{FF2B5EF4-FFF2-40B4-BE49-F238E27FC236}">
                <a16:creationId xmlns:a16="http://schemas.microsoft.com/office/drawing/2014/main" id="{CC5366E8-8F73-9B8E-9FD3-50AA091AAED4}"/>
              </a:ext>
            </a:extLst>
          </p:cNvPr>
          <p:cNvSpPr/>
          <p:nvPr/>
        </p:nvSpPr>
        <p:spPr>
          <a:xfrm>
            <a:off x="12573000" y="2834906"/>
            <a:ext cx="2937379" cy="8607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dirty="0">
                <a:solidFill>
                  <a:schemeClr val="bg1"/>
                </a:solidFill>
                <a:latin typeface="League Spartan" panose="020B0604020202020204" charset="0"/>
              </a:rPr>
              <a:t>DISTRIBUTORI</a:t>
            </a:r>
          </a:p>
        </p:txBody>
      </p:sp>
      <p:sp>
        <p:nvSpPr>
          <p:cNvPr id="58" name="Rettangolo 57">
            <a:extLst>
              <a:ext uri="{FF2B5EF4-FFF2-40B4-BE49-F238E27FC236}">
                <a16:creationId xmlns:a16="http://schemas.microsoft.com/office/drawing/2014/main" id="{36EFEA3D-65E3-9523-6E6E-D1CB4D4468CC}"/>
              </a:ext>
            </a:extLst>
          </p:cNvPr>
          <p:cNvSpPr/>
          <p:nvPr/>
        </p:nvSpPr>
        <p:spPr>
          <a:xfrm>
            <a:off x="9419618" y="3965604"/>
            <a:ext cx="2945842" cy="8607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solidFill>
                  <a:schemeClr val="bg1"/>
                </a:solidFill>
                <a:latin typeface="League Spartan" panose="020B0604020202020204" charset="0"/>
              </a:rPr>
              <a:t>INVITI SIMULAZIONI</a:t>
            </a:r>
          </a:p>
        </p:txBody>
      </p:sp>
      <p:pic>
        <p:nvPicPr>
          <p:cNvPr id="59" name="Picture 5">
            <a:extLst>
              <a:ext uri="{FF2B5EF4-FFF2-40B4-BE49-F238E27FC236}">
                <a16:creationId xmlns:a16="http://schemas.microsoft.com/office/drawing/2014/main" id="{D7EE3BD7-B8A8-D663-B790-F610917B9F4F}"/>
              </a:ext>
            </a:extLst>
          </p:cNvPr>
          <p:cNvPicPr>
            <a:picLocks/>
          </p:cNvPicPr>
          <p:nvPr/>
        </p:nvPicPr>
        <p:blipFill>
          <a:blip r:embed="rId2"/>
          <a:srcRect t="28460" r="26517" b="18453"/>
          <a:stretch/>
        </p:blipFill>
        <p:spPr>
          <a:xfrm>
            <a:off x="9067800" y="5610286"/>
            <a:ext cx="3171667" cy="981014"/>
          </a:xfrm>
          <a:prstGeom prst="rect">
            <a:avLst/>
          </a:prstGeom>
        </p:spPr>
      </p:pic>
      <p:sp>
        <p:nvSpPr>
          <p:cNvPr id="60" name="Rettangolo 59">
            <a:extLst>
              <a:ext uri="{FF2B5EF4-FFF2-40B4-BE49-F238E27FC236}">
                <a16:creationId xmlns:a16="http://schemas.microsoft.com/office/drawing/2014/main" id="{07F19DFD-E7AE-97EF-DF26-DD9DB05A5C9B}"/>
              </a:ext>
            </a:extLst>
          </p:cNvPr>
          <p:cNvSpPr/>
          <p:nvPr/>
        </p:nvSpPr>
        <p:spPr>
          <a:xfrm>
            <a:off x="9390885" y="5642004"/>
            <a:ext cx="2945842" cy="8607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solidFill>
                  <a:schemeClr val="bg1"/>
                </a:solidFill>
                <a:latin typeface="League Spartan" panose="020B0604020202020204" charset="0"/>
              </a:rPr>
              <a:t>INVITI SIMULAZIONI</a:t>
            </a:r>
          </a:p>
        </p:txBody>
      </p:sp>
      <p:pic>
        <p:nvPicPr>
          <p:cNvPr id="61" name="Picture 5">
            <a:extLst>
              <a:ext uri="{FF2B5EF4-FFF2-40B4-BE49-F238E27FC236}">
                <a16:creationId xmlns:a16="http://schemas.microsoft.com/office/drawing/2014/main" id="{021B6D28-9FA4-CA58-53B4-25B361A1DC51}"/>
              </a:ext>
            </a:extLst>
          </p:cNvPr>
          <p:cNvPicPr>
            <a:picLocks/>
          </p:cNvPicPr>
          <p:nvPr/>
        </p:nvPicPr>
        <p:blipFill>
          <a:blip r:embed="rId2"/>
          <a:srcRect t="28460" r="26517" b="18453"/>
          <a:stretch/>
        </p:blipFill>
        <p:spPr>
          <a:xfrm>
            <a:off x="9067800" y="7286686"/>
            <a:ext cx="3171667" cy="981014"/>
          </a:xfrm>
          <a:prstGeom prst="rect">
            <a:avLst/>
          </a:prstGeom>
        </p:spPr>
      </p:pic>
      <p:sp>
        <p:nvSpPr>
          <p:cNvPr id="62" name="Rettangolo 61">
            <a:extLst>
              <a:ext uri="{FF2B5EF4-FFF2-40B4-BE49-F238E27FC236}">
                <a16:creationId xmlns:a16="http://schemas.microsoft.com/office/drawing/2014/main" id="{25D115AE-296D-4348-6366-317CBC7A6733}"/>
              </a:ext>
            </a:extLst>
          </p:cNvPr>
          <p:cNvSpPr/>
          <p:nvPr/>
        </p:nvSpPr>
        <p:spPr>
          <a:xfrm>
            <a:off x="9390885" y="7318404"/>
            <a:ext cx="2945842" cy="8607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solidFill>
                  <a:schemeClr val="bg1"/>
                </a:solidFill>
                <a:latin typeface="League Spartan" panose="020B0604020202020204" charset="0"/>
              </a:rPr>
              <a:t>VALUTAZIONI</a:t>
            </a:r>
            <a:br>
              <a:rPr lang="it-IT" sz="2400" dirty="0">
                <a:solidFill>
                  <a:schemeClr val="bg1"/>
                </a:solidFill>
                <a:latin typeface="League Spartan" panose="020B0604020202020204" charset="0"/>
              </a:rPr>
            </a:br>
            <a:r>
              <a:rPr lang="it-IT" sz="2400" dirty="0">
                <a:solidFill>
                  <a:schemeClr val="bg1"/>
                </a:solidFill>
                <a:latin typeface="League Spartan" panose="020B0604020202020204" charset="0"/>
              </a:rPr>
              <a:t>PROVE CREME</a:t>
            </a:r>
          </a:p>
        </p:txBody>
      </p:sp>
      <p:pic>
        <p:nvPicPr>
          <p:cNvPr id="63" name="Picture 5">
            <a:extLst>
              <a:ext uri="{FF2B5EF4-FFF2-40B4-BE49-F238E27FC236}">
                <a16:creationId xmlns:a16="http://schemas.microsoft.com/office/drawing/2014/main" id="{2F2F44CA-4F4F-94F5-2E1B-EB17A3DC9651}"/>
              </a:ext>
            </a:extLst>
          </p:cNvPr>
          <p:cNvPicPr>
            <a:picLocks/>
          </p:cNvPicPr>
          <p:nvPr/>
        </p:nvPicPr>
        <p:blipFill>
          <a:blip r:embed="rId2"/>
          <a:srcRect t="28460" r="26517" b="18453"/>
          <a:stretch/>
        </p:blipFill>
        <p:spPr>
          <a:xfrm>
            <a:off x="9067800" y="8963086"/>
            <a:ext cx="3171667" cy="981014"/>
          </a:xfrm>
          <a:prstGeom prst="rect">
            <a:avLst/>
          </a:prstGeom>
        </p:spPr>
      </p:pic>
      <p:sp>
        <p:nvSpPr>
          <p:cNvPr id="64" name="Rettangolo 63">
            <a:extLst>
              <a:ext uri="{FF2B5EF4-FFF2-40B4-BE49-F238E27FC236}">
                <a16:creationId xmlns:a16="http://schemas.microsoft.com/office/drawing/2014/main" id="{56BCD2A9-FC41-1BD0-6D58-A93DE9628CF2}"/>
              </a:ext>
            </a:extLst>
          </p:cNvPr>
          <p:cNvSpPr/>
          <p:nvPr/>
        </p:nvSpPr>
        <p:spPr>
          <a:xfrm>
            <a:off x="9390885" y="8994804"/>
            <a:ext cx="2945842" cy="8607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solidFill>
                  <a:schemeClr val="bg1"/>
                </a:solidFill>
                <a:latin typeface="League Spartan" panose="020B0604020202020204" charset="0"/>
              </a:rPr>
              <a:t>VALUTAZIONI</a:t>
            </a:r>
            <a:br>
              <a:rPr lang="it-IT" sz="2400" dirty="0">
                <a:solidFill>
                  <a:schemeClr val="bg1"/>
                </a:solidFill>
                <a:latin typeface="League Spartan" panose="020B0604020202020204" charset="0"/>
              </a:rPr>
            </a:br>
            <a:r>
              <a:rPr lang="it-IT" sz="2400" dirty="0">
                <a:solidFill>
                  <a:schemeClr val="bg1"/>
                </a:solidFill>
                <a:latin typeface="League Spartan" panose="020B0604020202020204" charset="0"/>
              </a:rPr>
              <a:t>PROVE CREME</a:t>
            </a:r>
          </a:p>
        </p:txBody>
      </p:sp>
      <p:cxnSp>
        <p:nvCxnSpPr>
          <p:cNvPr id="66" name="Connettore diritto 65">
            <a:extLst>
              <a:ext uri="{FF2B5EF4-FFF2-40B4-BE49-F238E27FC236}">
                <a16:creationId xmlns:a16="http://schemas.microsoft.com/office/drawing/2014/main" id="{81DA7902-D609-57FF-1FDB-CD48A68F9A54}"/>
              </a:ext>
            </a:extLst>
          </p:cNvPr>
          <p:cNvCxnSpPr>
            <a:cxnSpLocks/>
          </p:cNvCxnSpPr>
          <p:nvPr/>
        </p:nvCxnSpPr>
        <p:spPr>
          <a:xfrm flipV="1">
            <a:off x="35535" y="5172093"/>
            <a:ext cx="15387291" cy="476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Picture 5">
            <a:extLst>
              <a:ext uri="{FF2B5EF4-FFF2-40B4-BE49-F238E27FC236}">
                <a16:creationId xmlns:a16="http://schemas.microsoft.com/office/drawing/2014/main" id="{A5CF80D8-286D-5B8A-126A-77006D51379F}"/>
              </a:ext>
            </a:extLst>
          </p:cNvPr>
          <p:cNvPicPr>
            <a:picLocks/>
          </p:cNvPicPr>
          <p:nvPr/>
        </p:nvPicPr>
        <p:blipFill>
          <a:blip r:embed="rId2"/>
          <a:srcRect t="28460" r="26517" b="18453"/>
          <a:stretch/>
        </p:blipFill>
        <p:spPr>
          <a:xfrm>
            <a:off x="12251159" y="3911752"/>
            <a:ext cx="3171667" cy="981014"/>
          </a:xfrm>
          <a:prstGeom prst="rect">
            <a:avLst/>
          </a:prstGeom>
        </p:spPr>
      </p:pic>
      <p:sp>
        <p:nvSpPr>
          <p:cNvPr id="68" name="Rettangolo 67">
            <a:extLst>
              <a:ext uri="{FF2B5EF4-FFF2-40B4-BE49-F238E27FC236}">
                <a16:creationId xmlns:a16="http://schemas.microsoft.com/office/drawing/2014/main" id="{94CE70BC-E735-9F44-44E8-7AA17ADDEDE7}"/>
              </a:ext>
            </a:extLst>
          </p:cNvPr>
          <p:cNvSpPr/>
          <p:nvPr/>
        </p:nvSpPr>
        <p:spPr>
          <a:xfrm>
            <a:off x="12574244" y="3943470"/>
            <a:ext cx="2945842" cy="8607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solidFill>
                  <a:schemeClr val="bg1"/>
                </a:solidFill>
                <a:latin typeface="League Spartan" panose="020B0604020202020204" charset="0"/>
              </a:rPr>
              <a:t>INVITI EVENTI</a:t>
            </a:r>
          </a:p>
        </p:txBody>
      </p:sp>
      <p:pic>
        <p:nvPicPr>
          <p:cNvPr id="69" name="Picture 5">
            <a:extLst>
              <a:ext uri="{FF2B5EF4-FFF2-40B4-BE49-F238E27FC236}">
                <a16:creationId xmlns:a16="http://schemas.microsoft.com/office/drawing/2014/main" id="{5F537D1E-B090-AEFD-F449-485C74C019DD}"/>
              </a:ext>
            </a:extLst>
          </p:cNvPr>
          <p:cNvPicPr>
            <a:picLocks/>
          </p:cNvPicPr>
          <p:nvPr/>
        </p:nvPicPr>
        <p:blipFill>
          <a:blip r:embed="rId2"/>
          <a:srcRect t="28460" r="26517" b="18453"/>
          <a:stretch/>
        </p:blipFill>
        <p:spPr>
          <a:xfrm>
            <a:off x="12251159" y="5626282"/>
            <a:ext cx="3171667" cy="981014"/>
          </a:xfrm>
          <a:prstGeom prst="rect">
            <a:avLst/>
          </a:prstGeom>
        </p:spPr>
      </p:pic>
      <p:sp>
        <p:nvSpPr>
          <p:cNvPr id="70" name="Rettangolo 69">
            <a:extLst>
              <a:ext uri="{FF2B5EF4-FFF2-40B4-BE49-F238E27FC236}">
                <a16:creationId xmlns:a16="http://schemas.microsoft.com/office/drawing/2014/main" id="{E9257F73-86A7-3ED3-CEEE-FAF055E2B0F3}"/>
              </a:ext>
            </a:extLst>
          </p:cNvPr>
          <p:cNvSpPr/>
          <p:nvPr/>
        </p:nvSpPr>
        <p:spPr>
          <a:xfrm>
            <a:off x="12574244" y="5658000"/>
            <a:ext cx="2945842" cy="8607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solidFill>
                  <a:schemeClr val="bg1"/>
                </a:solidFill>
                <a:latin typeface="League Spartan" panose="020B0604020202020204" charset="0"/>
              </a:rPr>
              <a:t>INVITI EVENTI</a:t>
            </a:r>
          </a:p>
        </p:txBody>
      </p:sp>
      <p:pic>
        <p:nvPicPr>
          <p:cNvPr id="71" name="Picture 5">
            <a:extLst>
              <a:ext uri="{FF2B5EF4-FFF2-40B4-BE49-F238E27FC236}">
                <a16:creationId xmlns:a16="http://schemas.microsoft.com/office/drawing/2014/main" id="{A7558A90-D71C-3AA6-6789-9979FB222CE1}"/>
              </a:ext>
            </a:extLst>
          </p:cNvPr>
          <p:cNvPicPr>
            <a:picLocks/>
          </p:cNvPicPr>
          <p:nvPr/>
        </p:nvPicPr>
        <p:blipFill>
          <a:blip r:embed="rId2"/>
          <a:srcRect t="28460" r="26517" b="18453"/>
          <a:stretch/>
        </p:blipFill>
        <p:spPr>
          <a:xfrm>
            <a:off x="12268200" y="7301814"/>
            <a:ext cx="3171667" cy="981014"/>
          </a:xfrm>
          <a:prstGeom prst="rect">
            <a:avLst/>
          </a:prstGeom>
        </p:spPr>
      </p:pic>
      <p:sp>
        <p:nvSpPr>
          <p:cNvPr id="72" name="Rettangolo 71">
            <a:extLst>
              <a:ext uri="{FF2B5EF4-FFF2-40B4-BE49-F238E27FC236}">
                <a16:creationId xmlns:a16="http://schemas.microsoft.com/office/drawing/2014/main" id="{D2D300A5-7066-3D26-933F-EA047E3AD872}"/>
              </a:ext>
            </a:extLst>
          </p:cNvPr>
          <p:cNvSpPr/>
          <p:nvPr/>
        </p:nvSpPr>
        <p:spPr>
          <a:xfrm>
            <a:off x="12591285" y="7333532"/>
            <a:ext cx="2945842" cy="8607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solidFill>
                  <a:schemeClr val="bg1"/>
                </a:solidFill>
                <a:latin typeface="League Spartan" panose="020B0604020202020204" charset="0"/>
              </a:rPr>
              <a:t>INVITI EVENTI</a:t>
            </a:r>
          </a:p>
        </p:txBody>
      </p:sp>
      <p:pic>
        <p:nvPicPr>
          <p:cNvPr id="73" name="Picture 5">
            <a:extLst>
              <a:ext uri="{FF2B5EF4-FFF2-40B4-BE49-F238E27FC236}">
                <a16:creationId xmlns:a16="http://schemas.microsoft.com/office/drawing/2014/main" id="{A0C2D143-A697-36B9-1846-ED3D95452A82}"/>
              </a:ext>
            </a:extLst>
          </p:cNvPr>
          <p:cNvPicPr>
            <a:picLocks/>
          </p:cNvPicPr>
          <p:nvPr/>
        </p:nvPicPr>
        <p:blipFill>
          <a:blip r:embed="rId2"/>
          <a:srcRect t="28460" r="26517" b="18453"/>
          <a:stretch/>
        </p:blipFill>
        <p:spPr>
          <a:xfrm>
            <a:off x="12275873" y="8963086"/>
            <a:ext cx="3171667" cy="981014"/>
          </a:xfrm>
          <a:prstGeom prst="rect">
            <a:avLst/>
          </a:prstGeom>
        </p:spPr>
      </p:pic>
      <p:sp>
        <p:nvSpPr>
          <p:cNvPr id="74" name="Rettangolo 73">
            <a:extLst>
              <a:ext uri="{FF2B5EF4-FFF2-40B4-BE49-F238E27FC236}">
                <a16:creationId xmlns:a16="http://schemas.microsoft.com/office/drawing/2014/main" id="{67AE89BE-1E7A-97FE-F850-3F8AC1FC38E6}"/>
              </a:ext>
            </a:extLst>
          </p:cNvPr>
          <p:cNvSpPr/>
          <p:nvPr/>
        </p:nvSpPr>
        <p:spPr>
          <a:xfrm>
            <a:off x="12598958" y="8994804"/>
            <a:ext cx="2945842" cy="8607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solidFill>
                  <a:schemeClr val="bg1"/>
                </a:solidFill>
                <a:latin typeface="League Spartan" panose="020B0604020202020204" charset="0"/>
              </a:rPr>
              <a:t>INVITI EVENTI</a:t>
            </a:r>
          </a:p>
        </p:txBody>
      </p:sp>
      <p:cxnSp>
        <p:nvCxnSpPr>
          <p:cNvPr id="77" name="Connettore diritto 76">
            <a:extLst>
              <a:ext uri="{FF2B5EF4-FFF2-40B4-BE49-F238E27FC236}">
                <a16:creationId xmlns:a16="http://schemas.microsoft.com/office/drawing/2014/main" id="{7BFF103B-4895-12B0-2D7A-53A436DF8289}"/>
              </a:ext>
            </a:extLst>
          </p:cNvPr>
          <p:cNvCxnSpPr>
            <a:cxnSpLocks/>
          </p:cNvCxnSpPr>
          <p:nvPr/>
        </p:nvCxnSpPr>
        <p:spPr>
          <a:xfrm flipV="1">
            <a:off x="76200" y="6848493"/>
            <a:ext cx="15387291" cy="476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ttore diritto 77">
            <a:extLst>
              <a:ext uri="{FF2B5EF4-FFF2-40B4-BE49-F238E27FC236}">
                <a16:creationId xmlns:a16="http://schemas.microsoft.com/office/drawing/2014/main" id="{4015F20F-C50C-37F0-7BE0-A20762B6B1EC}"/>
              </a:ext>
            </a:extLst>
          </p:cNvPr>
          <p:cNvCxnSpPr>
            <a:cxnSpLocks/>
          </p:cNvCxnSpPr>
          <p:nvPr/>
        </p:nvCxnSpPr>
        <p:spPr>
          <a:xfrm flipV="1">
            <a:off x="76200" y="8524893"/>
            <a:ext cx="15387291" cy="476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Gruppo 81">
            <a:extLst>
              <a:ext uri="{FF2B5EF4-FFF2-40B4-BE49-F238E27FC236}">
                <a16:creationId xmlns:a16="http://schemas.microsoft.com/office/drawing/2014/main" id="{0E9FD311-C0FD-AD44-C1A0-C77CB84FCE0A}"/>
              </a:ext>
            </a:extLst>
          </p:cNvPr>
          <p:cNvGrpSpPr/>
          <p:nvPr/>
        </p:nvGrpSpPr>
        <p:grpSpPr>
          <a:xfrm>
            <a:off x="15990545" y="2723625"/>
            <a:ext cx="1641997" cy="7139862"/>
            <a:chOff x="11216649" y="-1561353"/>
            <a:chExt cx="1641997" cy="7139862"/>
          </a:xfrm>
        </p:grpSpPr>
        <p:pic>
          <p:nvPicPr>
            <p:cNvPr id="79" name="Picture 5">
              <a:extLst>
                <a:ext uri="{FF2B5EF4-FFF2-40B4-BE49-F238E27FC236}">
                  <a16:creationId xmlns:a16="http://schemas.microsoft.com/office/drawing/2014/main" id="{08A1EE86-C928-3813-9344-A43A48F784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28460" r="26517" b="18453"/>
            <a:stretch/>
          </p:blipFill>
          <p:spPr>
            <a:xfrm rot="5400000">
              <a:off x="8458200" y="1197096"/>
              <a:ext cx="7139862" cy="1622964"/>
            </a:xfrm>
            <a:prstGeom prst="rect">
              <a:avLst/>
            </a:prstGeom>
          </p:spPr>
        </p:pic>
        <p:pic>
          <p:nvPicPr>
            <p:cNvPr id="80" name="Picture 5">
              <a:extLst>
                <a:ext uri="{FF2B5EF4-FFF2-40B4-BE49-F238E27FC236}">
                  <a16:creationId xmlns:a16="http://schemas.microsoft.com/office/drawing/2014/main" id="{812F444F-C1D3-CE58-64EF-F24D92A7E6C1}"/>
                </a:ext>
              </a:extLst>
            </p:cNvPr>
            <p:cNvPicPr>
              <a:picLocks/>
            </p:cNvPicPr>
            <p:nvPr/>
          </p:nvPicPr>
          <p:blipFill>
            <a:blip r:embed="rId2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 t="28460" r="57498" b="18453"/>
            <a:stretch/>
          </p:blipFill>
          <p:spPr>
            <a:xfrm rot="5400000">
              <a:off x="10068740" y="-361495"/>
              <a:ext cx="3956211" cy="1623600"/>
            </a:xfrm>
            <a:prstGeom prst="rect">
              <a:avLst/>
            </a:prstGeom>
          </p:spPr>
        </p:pic>
        <p:sp>
          <p:nvSpPr>
            <p:cNvPr id="81" name="Rettangolo 80">
              <a:extLst>
                <a:ext uri="{FF2B5EF4-FFF2-40B4-BE49-F238E27FC236}">
                  <a16:creationId xmlns:a16="http://schemas.microsoft.com/office/drawing/2014/main" id="{0FA3241A-4137-86F0-3144-C4F471955A77}"/>
                </a:ext>
              </a:extLst>
            </p:cNvPr>
            <p:cNvSpPr/>
            <p:nvPr/>
          </p:nvSpPr>
          <p:spPr>
            <a:xfrm rot="5400000">
              <a:off x="9292349" y="2019426"/>
              <a:ext cx="5539753" cy="8607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8800" dirty="0">
                  <a:latin typeface="League Spartan" panose="020B0604020202020204" charset="0"/>
                </a:rPr>
                <a:t>STS</a:t>
              </a:r>
            </a:p>
          </p:txBody>
        </p:sp>
      </p:grpSp>
      <p:sp>
        <p:nvSpPr>
          <p:cNvPr id="84" name="Freeform 2">
            <a:extLst>
              <a:ext uri="{FF2B5EF4-FFF2-40B4-BE49-F238E27FC236}">
                <a16:creationId xmlns:a16="http://schemas.microsoft.com/office/drawing/2014/main" id="{B3D4A10B-8136-095E-D5A7-EAEBCE2C1315}"/>
              </a:ext>
            </a:extLst>
          </p:cNvPr>
          <p:cNvSpPr/>
          <p:nvPr/>
        </p:nvSpPr>
        <p:spPr>
          <a:xfrm rot="7159567">
            <a:off x="15714914" y="-1894952"/>
            <a:ext cx="4562991" cy="5016948"/>
          </a:xfrm>
          <a:prstGeom prst="ellipse">
            <a:avLst/>
          </a:prstGeom>
          <a:blipFill>
            <a:blip>
              <a:alphaModFix amt="87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248521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E49A4-33BE-0B72-39BB-73A063A84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ttangolo 37">
            <a:extLst>
              <a:ext uri="{FF2B5EF4-FFF2-40B4-BE49-F238E27FC236}">
                <a16:creationId xmlns:a16="http://schemas.microsoft.com/office/drawing/2014/main" id="{4C2C125A-F33C-B7E6-6697-A2E04C898C57}"/>
              </a:ext>
            </a:extLst>
          </p:cNvPr>
          <p:cNvSpPr/>
          <p:nvPr/>
        </p:nvSpPr>
        <p:spPr>
          <a:xfrm>
            <a:off x="0" y="38100"/>
            <a:ext cx="18288000" cy="1024116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5000">
                <a:schemeClr val="accent4">
                  <a:lumMod val="20000"/>
                  <a:lumOff val="80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76200">
            <a:solidFill>
              <a:srgbClr val="FF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700" dirty="0"/>
          </a:p>
        </p:txBody>
      </p:sp>
      <p:sp>
        <p:nvSpPr>
          <p:cNvPr id="35" name="Rettangolo con angoli arrotondati 34">
            <a:extLst>
              <a:ext uri="{FF2B5EF4-FFF2-40B4-BE49-F238E27FC236}">
                <a16:creationId xmlns:a16="http://schemas.microsoft.com/office/drawing/2014/main" id="{44ACD4BC-04FA-27DF-6844-91BC06AEC5C3}"/>
              </a:ext>
            </a:extLst>
          </p:cNvPr>
          <p:cNvSpPr/>
          <p:nvPr/>
        </p:nvSpPr>
        <p:spPr>
          <a:xfrm>
            <a:off x="8915439" y="2970230"/>
            <a:ext cx="914400" cy="914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04F9A2A9-8348-B234-4D76-F245089382AA}"/>
              </a:ext>
            </a:extLst>
          </p:cNvPr>
          <p:cNvSpPr/>
          <p:nvPr/>
        </p:nvSpPr>
        <p:spPr>
          <a:xfrm rot="-10800000">
            <a:off x="10447770" y="2899789"/>
            <a:ext cx="3239513" cy="0"/>
          </a:xfrm>
          <a:prstGeom prst="line">
            <a:avLst/>
          </a:prstGeom>
          <a:ln w="47625" cap="rnd">
            <a:solidFill>
              <a:srgbClr val="00000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2252041D-CE74-9D21-D795-B85FCBB9D11C}"/>
              </a:ext>
            </a:extLst>
          </p:cNvPr>
          <p:cNvSpPr/>
          <p:nvPr/>
        </p:nvSpPr>
        <p:spPr>
          <a:xfrm rot="-10800000">
            <a:off x="10753548" y="8329134"/>
            <a:ext cx="3239513" cy="0"/>
          </a:xfrm>
          <a:prstGeom prst="line">
            <a:avLst/>
          </a:prstGeom>
          <a:ln w="47625" cap="rnd">
            <a:solidFill>
              <a:srgbClr val="00000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E2650A95-7F91-A6C6-70A1-5E6776AE8418}"/>
              </a:ext>
            </a:extLst>
          </p:cNvPr>
          <p:cNvSpPr/>
          <p:nvPr/>
        </p:nvSpPr>
        <p:spPr>
          <a:xfrm>
            <a:off x="5056189" y="808299"/>
            <a:ext cx="8175621" cy="8175621"/>
          </a:xfrm>
          <a:custGeom>
            <a:avLst/>
            <a:gdLst/>
            <a:ahLst/>
            <a:cxnLst/>
            <a:rect l="l" t="t" r="r" b="b"/>
            <a:pathLst>
              <a:path w="8175621" h="8175621">
                <a:moveTo>
                  <a:pt x="0" y="0"/>
                </a:moveTo>
                <a:lnTo>
                  <a:pt x="8175622" y="0"/>
                </a:lnTo>
                <a:lnTo>
                  <a:pt x="8175622" y="8175621"/>
                </a:lnTo>
                <a:lnTo>
                  <a:pt x="0" y="81756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FA54FE0F-33B5-3813-84E2-31C4368D662E}"/>
              </a:ext>
            </a:extLst>
          </p:cNvPr>
          <p:cNvGrpSpPr>
            <a:grpSpLocks noChangeAspect="1"/>
          </p:cNvGrpSpPr>
          <p:nvPr/>
        </p:nvGrpSpPr>
        <p:grpSpPr>
          <a:xfrm>
            <a:off x="7685601" y="1985389"/>
            <a:ext cx="5157054" cy="10204117"/>
            <a:chOff x="0" y="0"/>
            <a:chExt cx="2620010" cy="518414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1A3CB81-CFB5-28A2-5FFB-D5FFA28B0C19}"/>
                </a:ext>
              </a:extLst>
            </p:cNvPr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1B9497D-0F18-025D-A6C2-CAA1D571C8F8}"/>
                </a:ext>
              </a:extLst>
            </p:cNvPr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65000">
                  <a:schemeClr val="accent4">
                    <a:lumMod val="20000"/>
                    <a:lumOff val="80000"/>
                  </a:schemeClr>
                </a:gs>
                <a:gs pos="92000">
                  <a:schemeClr val="bg1">
                    <a:lumMod val="75000"/>
                  </a:schemeClr>
                </a:gs>
              </a:gsLst>
              <a:lin ang="5400000" scaled="1"/>
            </a:gra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it-IT" dirty="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C34DFE03-30E3-5F66-8738-5AAFE37943F3}"/>
                </a:ext>
              </a:extLst>
            </p:cNvPr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9F58BF0A-60DA-193A-A079-BE744050913B}"/>
                </a:ext>
              </a:extLst>
            </p:cNvPr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641A8904-DCA3-6BEE-74A5-A3E15695B550}"/>
                </a:ext>
              </a:extLst>
            </p:cNvPr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A24FE15B-7DDC-DFF0-806F-AC11A26AE879}"/>
                </a:ext>
              </a:extLst>
            </p:cNvPr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D184D3D0-1748-1ED4-23C0-66D62C5BD554}"/>
                </a:ext>
              </a:extLst>
            </p:cNvPr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F0140DC9-E3A0-C7E7-4281-BFBFA0C191A2}"/>
                </a:ext>
              </a:extLst>
            </p:cNvPr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EC4F2BF7-E6FD-122B-00DE-E21EDA690114}"/>
                </a:ext>
              </a:extLst>
            </p:cNvPr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6" name="AutoShape 16">
            <a:extLst>
              <a:ext uri="{FF2B5EF4-FFF2-40B4-BE49-F238E27FC236}">
                <a16:creationId xmlns:a16="http://schemas.microsoft.com/office/drawing/2014/main" id="{7ED224B8-51F2-1FD8-0E14-31DF17F2EE41}"/>
              </a:ext>
            </a:extLst>
          </p:cNvPr>
          <p:cNvSpPr/>
          <p:nvPr/>
        </p:nvSpPr>
        <p:spPr>
          <a:xfrm>
            <a:off x="3862040" y="5143500"/>
            <a:ext cx="3239513" cy="0"/>
          </a:xfrm>
          <a:prstGeom prst="line">
            <a:avLst/>
          </a:prstGeom>
          <a:ln w="47625" cap="rnd">
            <a:solidFill>
              <a:srgbClr val="00000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19251722-95FF-5EC7-9B76-F155B3B559A0}"/>
              </a:ext>
            </a:extLst>
          </p:cNvPr>
          <p:cNvSpPr/>
          <p:nvPr/>
        </p:nvSpPr>
        <p:spPr>
          <a:xfrm>
            <a:off x="5056189" y="7556540"/>
            <a:ext cx="2191407" cy="0"/>
          </a:xfrm>
          <a:prstGeom prst="line">
            <a:avLst/>
          </a:prstGeom>
          <a:ln w="47625" cap="rnd">
            <a:solidFill>
              <a:srgbClr val="00000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A4E9EF77-D176-EF95-1405-EB4CE780EE1E}"/>
              </a:ext>
            </a:extLst>
          </p:cNvPr>
          <p:cNvSpPr/>
          <p:nvPr/>
        </p:nvSpPr>
        <p:spPr>
          <a:xfrm>
            <a:off x="16752061" y="-414491"/>
            <a:ext cx="1740378" cy="1769331"/>
          </a:xfrm>
          <a:custGeom>
            <a:avLst/>
            <a:gdLst/>
            <a:ahLst/>
            <a:cxnLst/>
            <a:rect l="l" t="t" r="r" b="b"/>
            <a:pathLst>
              <a:path w="1740378" h="1769331">
                <a:moveTo>
                  <a:pt x="0" y="0"/>
                </a:moveTo>
                <a:lnTo>
                  <a:pt x="1740378" y="0"/>
                </a:lnTo>
                <a:lnTo>
                  <a:pt x="1740378" y="1769331"/>
                </a:lnTo>
                <a:lnTo>
                  <a:pt x="0" y="17693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19" name="Group 19">
            <a:extLst>
              <a:ext uri="{FF2B5EF4-FFF2-40B4-BE49-F238E27FC236}">
                <a16:creationId xmlns:a16="http://schemas.microsoft.com/office/drawing/2014/main" id="{90068FC9-DDA5-6AAC-9206-BD7041450AE5}"/>
              </a:ext>
            </a:extLst>
          </p:cNvPr>
          <p:cNvGrpSpPr/>
          <p:nvPr/>
        </p:nvGrpSpPr>
        <p:grpSpPr>
          <a:xfrm rot="-5400000">
            <a:off x="689498" y="7840354"/>
            <a:ext cx="545924" cy="2833058"/>
            <a:chOff x="0" y="0"/>
            <a:chExt cx="2354580" cy="12219020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DD434DBA-D5A7-7C04-5802-8EE040FDB303}"/>
                </a:ext>
              </a:extLst>
            </p:cNvPr>
            <p:cNvSpPr/>
            <p:nvPr/>
          </p:nvSpPr>
          <p:spPr>
            <a:xfrm>
              <a:off x="0" y="0"/>
              <a:ext cx="2353310" cy="12219020"/>
            </a:xfrm>
            <a:custGeom>
              <a:avLst/>
              <a:gdLst/>
              <a:ahLst/>
              <a:cxnLst/>
              <a:rect l="l" t="t" r="r" b="b"/>
              <a:pathLst>
                <a:path w="2353310" h="12219020">
                  <a:moveTo>
                    <a:pt x="784860" y="12151710"/>
                  </a:moveTo>
                  <a:cubicBezTo>
                    <a:pt x="905510" y="12192350"/>
                    <a:pt x="1042670" y="12219020"/>
                    <a:pt x="1177290" y="12219020"/>
                  </a:cubicBezTo>
                  <a:cubicBezTo>
                    <a:pt x="1311910" y="12219020"/>
                    <a:pt x="1441450" y="12196160"/>
                    <a:pt x="1560830" y="12155520"/>
                  </a:cubicBezTo>
                  <a:cubicBezTo>
                    <a:pt x="1563370" y="12154250"/>
                    <a:pt x="1565910" y="12154250"/>
                    <a:pt x="1568450" y="12152981"/>
                  </a:cubicBezTo>
                  <a:cubicBezTo>
                    <a:pt x="2016760" y="11990420"/>
                    <a:pt x="2346960" y="11561160"/>
                    <a:pt x="2353310" y="11030741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1022278"/>
                  </a:lnTo>
                  <a:cubicBezTo>
                    <a:pt x="6350" y="11563700"/>
                    <a:pt x="331470" y="11992960"/>
                    <a:pt x="784860" y="1215171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2" name="TextBox 22">
            <a:extLst>
              <a:ext uri="{FF2B5EF4-FFF2-40B4-BE49-F238E27FC236}">
                <a16:creationId xmlns:a16="http://schemas.microsoft.com/office/drawing/2014/main" id="{3FE6E16A-CDC0-8116-8558-B34C5F18FC6D}"/>
              </a:ext>
            </a:extLst>
          </p:cNvPr>
          <p:cNvSpPr txBox="1"/>
          <p:nvPr/>
        </p:nvSpPr>
        <p:spPr>
          <a:xfrm>
            <a:off x="1028700" y="3435050"/>
            <a:ext cx="2700579" cy="759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52"/>
              </a:lnSpc>
            </a:pPr>
            <a:r>
              <a:rPr lang="en-US" sz="8000" dirty="0">
                <a:solidFill>
                  <a:srgbClr val="0070C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HMP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D247C05C-2F47-6378-36ED-74EE77C7A9F3}"/>
              </a:ext>
            </a:extLst>
          </p:cNvPr>
          <p:cNvSpPr txBox="1"/>
          <p:nvPr/>
        </p:nvSpPr>
        <p:spPr>
          <a:xfrm>
            <a:off x="1028700" y="4075022"/>
            <a:ext cx="4372701" cy="14895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90"/>
              </a:lnSpc>
            </a:pPr>
            <a:r>
              <a:rPr lang="en-US" sz="4800" b="1" dirty="0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Herbalife Member</a:t>
            </a:r>
            <a:br>
              <a:rPr lang="en-US" sz="4800" b="1" dirty="0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</a:br>
            <a:r>
              <a:rPr lang="en-US" sz="4800" b="1" dirty="0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Pack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0E441945-7798-913F-B8D1-5C2C8A0B5327}"/>
              </a:ext>
            </a:extLst>
          </p:cNvPr>
          <p:cNvSpPr txBox="1"/>
          <p:nvPr/>
        </p:nvSpPr>
        <p:spPr>
          <a:xfrm>
            <a:off x="2174997" y="6817876"/>
            <a:ext cx="3635483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3200" dirty="0" err="1">
                <a:solidFill>
                  <a:srgbClr val="000000"/>
                </a:solidFill>
                <a:latin typeface="League Spartan" panose="020B0604020202020204" charset="0"/>
                <a:ea typeface="League Spartan"/>
                <a:cs typeface="League Spartan"/>
                <a:sym typeface="League Spartan"/>
              </a:rPr>
              <a:t>Indicazioni</a:t>
            </a:r>
            <a:br>
              <a:rPr lang="en-US" sz="3200" dirty="0">
                <a:solidFill>
                  <a:srgbClr val="000000"/>
                </a:solidFill>
                <a:latin typeface="League Spartan" panose="020B0604020202020204" charset="0"/>
                <a:ea typeface="League Spartan"/>
                <a:cs typeface="League Spartan"/>
                <a:sym typeface="League Spartan"/>
              </a:rPr>
            </a:br>
            <a:r>
              <a:rPr lang="en-US" sz="3200" dirty="0" err="1">
                <a:solidFill>
                  <a:srgbClr val="000000"/>
                </a:solidFill>
                <a:latin typeface="League Spartan" panose="020B0604020202020204" charset="0"/>
                <a:ea typeface="League Spartan"/>
                <a:cs typeface="League Spartan"/>
                <a:sym typeface="League Spartan"/>
              </a:rPr>
              <a:t>apertura</a:t>
            </a:r>
            <a:br>
              <a:rPr lang="en-US" sz="3200" dirty="0">
                <a:solidFill>
                  <a:srgbClr val="000000"/>
                </a:solidFill>
                <a:latin typeface="League Spartan" panose="020B0604020202020204" charset="0"/>
                <a:ea typeface="League Spartan"/>
                <a:cs typeface="League Spartan"/>
                <a:sym typeface="League Spartan"/>
              </a:rPr>
            </a:br>
            <a:r>
              <a:rPr lang="en-US" sz="3200" dirty="0">
                <a:solidFill>
                  <a:srgbClr val="000000"/>
                </a:solidFill>
                <a:latin typeface="League Spartan" panose="020B0604020202020204" charset="0"/>
                <a:ea typeface="League Spartan"/>
                <a:cs typeface="League Spartan"/>
                <a:sym typeface="League Spartan"/>
              </a:rPr>
              <a:t>HMP</a:t>
            </a:r>
          </a:p>
        </p:txBody>
      </p:sp>
      <p:sp>
        <p:nvSpPr>
          <p:cNvPr id="30" name="TextBox 6">
            <a:extLst>
              <a:ext uri="{FF2B5EF4-FFF2-40B4-BE49-F238E27FC236}">
                <a16:creationId xmlns:a16="http://schemas.microsoft.com/office/drawing/2014/main" id="{40CB0B5D-8B40-67C5-9E32-5F06D08911F5}"/>
              </a:ext>
            </a:extLst>
          </p:cNvPr>
          <p:cNvSpPr txBox="1"/>
          <p:nvPr/>
        </p:nvSpPr>
        <p:spPr>
          <a:xfrm>
            <a:off x="2061488" y="342900"/>
            <a:ext cx="14397712" cy="10483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89"/>
              </a:lnSpc>
            </a:pPr>
            <a:r>
              <a:rPr lang="en-US" sz="6000" dirty="0">
                <a:solidFill>
                  <a:srgbClr val="0070C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APRIAMO LA TUA AZIENDA</a:t>
            </a:r>
          </a:p>
        </p:txBody>
      </p:sp>
      <p:sp>
        <p:nvSpPr>
          <p:cNvPr id="32" name="AutoShape 10">
            <a:extLst>
              <a:ext uri="{FF2B5EF4-FFF2-40B4-BE49-F238E27FC236}">
                <a16:creationId xmlns:a16="http://schemas.microsoft.com/office/drawing/2014/main" id="{0DE306E7-D736-7416-C77A-25060DE39917}"/>
              </a:ext>
            </a:extLst>
          </p:cNvPr>
          <p:cNvSpPr/>
          <p:nvPr/>
        </p:nvSpPr>
        <p:spPr>
          <a:xfrm rot="5207" flipV="1">
            <a:off x="2209870" y="1253726"/>
            <a:ext cx="13411138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pic>
        <p:nvPicPr>
          <p:cNvPr id="33" name="Immagine 32">
            <a:extLst>
              <a:ext uri="{FF2B5EF4-FFF2-40B4-BE49-F238E27FC236}">
                <a16:creationId xmlns:a16="http://schemas.microsoft.com/office/drawing/2014/main" id="{B0C9D83C-D3D0-A3AC-FF18-44F067E8890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180" b="14921"/>
          <a:stretch/>
        </p:blipFill>
        <p:spPr>
          <a:xfrm>
            <a:off x="8082093" y="5159623"/>
            <a:ext cx="4400593" cy="31639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6" name="TextBox 24">
            <a:extLst>
              <a:ext uri="{FF2B5EF4-FFF2-40B4-BE49-F238E27FC236}">
                <a16:creationId xmlns:a16="http://schemas.microsoft.com/office/drawing/2014/main" id="{A47313A3-A360-A0FD-B624-E80602816130}"/>
              </a:ext>
            </a:extLst>
          </p:cNvPr>
          <p:cNvSpPr txBox="1"/>
          <p:nvPr/>
        </p:nvSpPr>
        <p:spPr>
          <a:xfrm>
            <a:off x="14260380" y="2406015"/>
            <a:ext cx="3635483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3200" dirty="0" err="1">
                <a:solidFill>
                  <a:srgbClr val="000000"/>
                </a:solidFill>
                <a:latin typeface="League Spartan" panose="020B0604020202020204" charset="0"/>
                <a:ea typeface="League Spartan"/>
                <a:cs typeface="League Spartan"/>
                <a:sym typeface="League Spartan"/>
              </a:rPr>
              <a:t>Autenticazione</a:t>
            </a:r>
            <a:br>
              <a:rPr lang="en-US" sz="3200" dirty="0">
                <a:solidFill>
                  <a:srgbClr val="000000"/>
                </a:solidFill>
                <a:latin typeface="League Spartan" panose="020B0604020202020204" charset="0"/>
                <a:ea typeface="League Spartan"/>
                <a:cs typeface="League Spartan"/>
                <a:sym typeface="League Spartan"/>
              </a:rPr>
            </a:br>
            <a:r>
              <a:rPr lang="en-US" sz="3200" dirty="0">
                <a:solidFill>
                  <a:srgbClr val="000000"/>
                </a:solidFill>
                <a:latin typeface="League Spartan" panose="020B0604020202020204" charset="0"/>
                <a:ea typeface="League Spartan"/>
                <a:cs typeface="League Spartan"/>
                <a:sym typeface="League Spartan"/>
              </a:rPr>
              <a:t>3D Secure</a:t>
            </a:r>
          </a:p>
        </p:txBody>
      </p:sp>
      <p:sp>
        <p:nvSpPr>
          <p:cNvPr id="37" name="TextBox 24">
            <a:extLst>
              <a:ext uri="{FF2B5EF4-FFF2-40B4-BE49-F238E27FC236}">
                <a16:creationId xmlns:a16="http://schemas.microsoft.com/office/drawing/2014/main" id="{6784CF6B-738B-E514-7286-31E315FA7179}"/>
              </a:ext>
            </a:extLst>
          </p:cNvPr>
          <p:cNvSpPr txBox="1"/>
          <p:nvPr/>
        </p:nvSpPr>
        <p:spPr>
          <a:xfrm>
            <a:off x="14425959" y="7581900"/>
            <a:ext cx="3635483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3200" dirty="0">
                <a:solidFill>
                  <a:srgbClr val="000000"/>
                </a:solidFill>
                <a:latin typeface="League Spartan" panose="020B0604020202020204" charset="0"/>
                <a:ea typeface="League Spartan"/>
                <a:cs typeface="League Spartan"/>
                <a:sym typeface="League Spartan"/>
              </a:rPr>
              <a:t>Tutorial</a:t>
            </a:r>
            <a:br>
              <a:rPr lang="en-US" sz="3200" dirty="0">
                <a:solidFill>
                  <a:srgbClr val="000000"/>
                </a:solidFill>
                <a:latin typeface="League Spartan" panose="020B0604020202020204" charset="0"/>
                <a:ea typeface="League Spartan"/>
                <a:cs typeface="League Spartan"/>
                <a:sym typeface="League Spartan"/>
              </a:rPr>
            </a:br>
            <a:r>
              <a:rPr lang="en-US" sz="3200" dirty="0" err="1">
                <a:solidFill>
                  <a:srgbClr val="000000"/>
                </a:solidFill>
                <a:latin typeface="League Spartan" panose="020B0604020202020204" charset="0"/>
                <a:ea typeface="League Spartan"/>
                <a:cs typeface="League Spartan"/>
                <a:sym typeface="League Spartan"/>
              </a:rPr>
              <a:t>Domiciliazione</a:t>
            </a:r>
            <a:endParaRPr lang="en-US" sz="3200" dirty="0">
              <a:solidFill>
                <a:srgbClr val="000000"/>
              </a:solidFill>
              <a:latin typeface="League Spartan" panose="020B0604020202020204" charset="0"/>
              <a:ea typeface="League Spartan"/>
              <a:cs typeface="League Spartan"/>
              <a:sym typeface="League Spartan"/>
            </a:endParaRPr>
          </a:p>
          <a:p>
            <a:pPr algn="l"/>
            <a:r>
              <a:rPr lang="en-US" sz="3200" dirty="0" err="1">
                <a:solidFill>
                  <a:srgbClr val="000000"/>
                </a:solidFill>
                <a:latin typeface="League Spartan" panose="020B0604020202020204" charset="0"/>
                <a:ea typeface="League Spartan"/>
                <a:cs typeface="League Spartan"/>
                <a:sym typeface="League Spartan"/>
              </a:rPr>
              <a:t>Bancaria</a:t>
            </a:r>
            <a:endParaRPr lang="en-US" sz="3200" dirty="0">
              <a:solidFill>
                <a:srgbClr val="000000"/>
              </a:solidFill>
              <a:latin typeface="League Spartan" panose="020B0604020202020204" charset="0"/>
              <a:ea typeface="League Spartan"/>
              <a:cs typeface="League Spartan"/>
              <a:sym typeface="League Spartan"/>
            </a:endParaRPr>
          </a:p>
        </p:txBody>
      </p:sp>
      <p:pic>
        <p:nvPicPr>
          <p:cNvPr id="21" name="Immagine 20">
            <a:extLst>
              <a:ext uri="{FF2B5EF4-FFF2-40B4-BE49-F238E27FC236}">
                <a16:creationId xmlns:a16="http://schemas.microsoft.com/office/drawing/2014/main" id="{4BD16A10-2ECF-0188-E923-FCFE0DA0BEC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2598" y="9029700"/>
            <a:ext cx="1751002" cy="134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779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414BE0-65CB-DB1F-F851-4AD50F28A4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1">
            <a:extLst>
              <a:ext uri="{FF2B5EF4-FFF2-40B4-BE49-F238E27FC236}">
                <a16:creationId xmlns:a16="http://schemas.microsoft.com/office/drawing/2014/main" id="{5F84C647-7011-CD66-1AD0-69C3F8DCD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44"/>
          <a:stretch>
            <a:fillRect/>
          </a:stretch>
        </p:blipFill>
        <p:spPr bwMode="auto">
          <a:xfrm>
            <a:off x="66416" y="90154"/>
            <a:ext cx="18221582" cy="10144123"/>
          </a:xfrm>
          <a:prstGeom prst="rect">
            <a:avLst/>
          </a:prstGeom>
          <a:noFill/>
          <a:ln w="7620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ettangolo 38">
            <a:extLst>
              <a:ext uri="{FF2B5EF4-FFF2-40B4-BE49-F238E27FC236}">
                <a16:creationId xmlns:a16="http://schemas.microsoft.com/office/drawing/2014/main" id="{7BCBDCA8-A145-35F0-A98B-E9455882B44F}"/>
              </a:ext>
            </a:extLst>
          </p:cNvPr>
          <p:cNvSpPr/>
          <p:nvPr/>
        </p:nvSpPr>
        <p:spPr>
          <a:xfrm>
            <a:off x="0" y="38100"/>
            <a:ext cx="18288000" cy="10241168"/>
          </a:xfrm>
          <a:prstGeom prst="rect">
            <a:avLst/>
          </a:prstGeom>
          <a:gradFill>
            <a:gsLst>
              <a:gs pos="0">
                <a:schemeClr val="accent1">
                  <a:lumMod val="0"/>
                  <a:lumOff val="100000"/>
                  <a:alpha val="22000"/>
                </a:schemeClr>
              </a:gs>
              <a:gs pos="56000">
                <a:schemeClr val="accent4">
                  <a:lumMod val="20000"/>
                  <a:lumOff val="80000"/>
                  <a:alpha val="2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76200">
            <a:solidFill>
              <a:srgbClr val="FF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700" dirty="0"/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F80FECAB-A0B4-526D-AD43-CD810898EE5C}"/>
              </a:ext>
            </a:extLst>
          </p:cNvPr>
          <p:cNvGrpSpPr/>
          <p:nvPr/>
        </p:nvGrpSpPr>
        <p:grpSpPr>
          <a:xfrm rot="-10800000">
            <a:off x="9096085" y="1742229"/>
            <a:ext cx="2142205" cy="3091772"/>
            <a:chOff x="0" y="0"/>
            <a:chExt cx="2354580" cy="339828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FBE841F-BB51-9184-257D-4D66891C5FC5}"/>
                </a:ext>
              </a:extLst>
            </p:cNvPr>
            <p:cNvSpPr/>
            <p:nvPr/>
          </p:nvSpPr>
          <p:spPr>
            <a:xfrm>
              <a:off x="0" y="0"/>
              <a:ext cx="2353310" cy="3398285"/>
            </a:xfrm>
            <a:custGeom>
              <a:avLst/>
              <a:gdLst/>
              <a:ahLst/>
              <a:cxnLst/>
              <a:rect l="l" t="t" r="r" b="b"/>
              <a:pathLst>
                <a:path w="2353310" h="3398285">
                  <a:moveTo>
                    <a:pt x="784860" y="3330975"/>
                  </a:moveTo>
                  <a:cubicBezTo>
                    <a:pt x="905510" y="3371615"/>
                    <a:pt x="1042670" y="3398285"/>
                    <a:pt x="1177290" y="3398285"/>
                  </a:cubicBezTo>
                  <a:cubicBezTo>
                    <a:pt x="1311910" y="3398285"/>
                    <a:pt x="1441450" y="3375425"/>
                    <a:pt x="1560830" y="3334785"/>
                  </a:cubicBezTo>
                  <a:cubicBezTo>
                    <a:pt x="1563370" y="3333515"/>
                    <a:pt x="1565910" y="3333515"/>
                    <a:pt x="1568450" y="3332245"/>
                  </a:cubicBezTo>
                  <a:cubicBezTo>
                    <a:pt x="2016760" y="3169685"/>
                    <a:pt x="2346960" y="2740425"/>
                    <a:pt x="2353310" y="2237146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2235469"/>
                  </a:lnTo>
                  <a:cubicBezTo>
                    <a:pt x="6350" y="2742965"/>
                    <a:pt x="331470" y="3172225"/>
                    <a:pt x="784860" y="3330975"/>
                  </a:cubicBezTo>
                  <a:close/>
                </a:path>
              </a:pathLst>
            </a:custGeom>
            <a:solidFill>
              <a:srgbClr val="00B050"/>
            </a:solidFill>
          </p:spPr>
          <p:txBody>
            <a:bodyPr/>
            <a:lstStyle/>
            <a:p>
              <a:endParaRPr lang="it-IT" dirty="0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8B5A6723-A567-56D1-F17D-2B9E1D7B9EA2}"/>
              </a:ext>
            </a:extLst>
          </p:cNvPr>
          <p:cNvGrpSpPr/>
          <p:nvPr/>
        </p:nvGrpSpPr>
        <p:grpSpPr>
          <a:xfrm rot="5400000">
            <a:off x="6501219" y="2239135"/>
            <a:ext cx="2142205" cy="3047528"/>
            <a:chOff x="0" y="0"/>
            <a:chExt cx="2354580" cy="3349655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D5E4BCFF-3D66-5755-BF8C-40B2BA8CA43B}"/>
                </a:ext>
              </a:extLst>
            </p:cNvPr>
            <p:cNvSpPr/>
            <p:nvPr/>
          </p:nvSpPr>
          <p:spPr>
            <a:xfrm>
              <a:off x="0" y="0"/>
              <a:ext cx="2353310" cy="3349655"/>
            </a:xfrm>
            <a:custGeom>
              <a:avLst/>
              <a:gdLst/>
              <a:ahLst/>
              <a:cxnLst/>
              <a:rect l="l" t="t" r="r" b="b"/>
              <a:pathLst>
                <a:path w="2353310" h="3349655">
                  <a:moveTo>
                    <a:pt x="784860" y="3282345"/>
                  </a:moveTo>
                  <a:cubicBezTo>
                    <a:pt x="905510" y="3322985"/>
                    <a:pt x="1042670" y="3349655"/>
                    <a:pt x="1177290" y="3349655"/>
                  </a:cubicBezTo>
                  <a:cubicBezTo>
                    <a:pt x="1311910" y="3349655"/>
                    <a:pt x="1441450" y="3326795"/>
                    <a:pt x="1560830" y="3286155"/>
                  </a:cubicBezTo>
                  <a:cubicBezTo>
                    <a:pt x="1563370" y="3284885"/>
                    <a:pt x="1565910" y="3284885"/>
                    <a:pt x="1568450" y="3283615"/>
                  </a:cubicBezTo>
                  <a:cubicBezTo>
                    <a:pt x="2016760" y="3121055"/>
                    <a:pt x="2346960" y="2691795"/>
                    <a:pt x="2353310" y="2188666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2187026"/>
                  </a:lnTo>
                  <a:cubicBezTo>
                    <a:pt x="6350" y="2694335"/>
                    <a:pt x="331470" y="3123595"/>
                    <a:pt x="784860" y="3282345"/>
                  </a:cubicBezTo>
                  <a:close/>
                </a:path>
              </a:pathLst>
            </a:custGeom>
            <a:solidFill>
              <a:srgbClr val="433252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506F77A2-01BC-8791-76F2-4C2C16215481}"/>
              </a:ext>
            </a:extLst>
          </p:cNvPr>
          <p:cNvGrpSpPr/>
          <p:nvPr/>
        </p:nvGrpSpPr>
        <p:grpSpPr>
          <a:xfrm rot="-5400000">
            <a:off x="9623120" y="4306967"/>
            <a:ext cx="2142205" cy="3196275"/>
            <a:chOff x="0" y="0"/>
            <a:chExt cx="2354580" cy="351314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6F61ECE5-BF36-7C8E-60AA-86204569490A}"/>
                </a:ext>
              </a:extLst>
            </p:cNvPr>
            <p:cNvSpPr/>
            <p:nvPr/>
          </p:nvSpPr>
          <p:spPr>
            <a:xfrm>
              <a:off x="0" y="0"/>
              <a:ext cx="2353310" cy="3513148"/>
            </a:xfrm>
            <a:custGeom>
              <a:avLst/>
              <a:gdLst/>
              <a:ahLst/>
              <a:cxnLst/>
              <a:rect l="l" t="t" r="r" b="b"/>
              <a:pathLst>
                <a:path w="2353310" h="3513148">
                  <a:moveTo>
                    <a:pt x="784860" y="3445838"/>
                  </a:moveTo>
                  <a:cubicBezTo>
                    <a:pt x="905510" y="3486478"/>
                    <a:pt x="1042670" y="3513148"/>
                    <a:pt x="1177290" y="3513148"/>
                  </a:cubicBezTo>
                  <a:cubicBezTo>
                    <a:pt x="1311910" y="3513148"/>
                    <a:pt x="1441450" y="3490288"/>
                    <a:pt x="1560830" y="3449648"/>
                  </a:cubicBezTo>
                  <a:cubicBezTo>
                    <a:pt x="1563370" y="3448378"/>
                    <a:pt x="1565910" y="3448378"/>
                    <a:pt x="1568450" y="3447108"/>
                  </a:cubicBezTo>
                  <a:cubicBezTo>
                    <a:pt x="2016760" y="3284548"/>
                    <a:pt x="2346960" y="2855288"/>
                    <a:pt x="2353310" y="2351656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2349890"/>
                  </a:lnTo>
                  <a:cubicBezTo>
                    <a:pt x="6350" y="2857828"/>
                    <a:pt x="331470" y="3287088"/>
                    <a:pt x="784860" y="3445838"/>
                  </a:cubicBezTo>
                  <a:close/>
                </a:path>
              </a:pathLst>
            </a:custGeom>
            <a:solidFill>
              <a:srgbClr val="433252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A44029BA-0C33-47BA-D3D7-3E8BF19616DE}"/>
              </a:ext>
            </a:extLst>
          </p:cNvPr>
          <p:cNvGrpSpPr/>
          <p:nvPr/>
        </p:nvGrpSpPr>
        <p:grpSpPr>
          <a:xfrm>
            <a:off x="6207832" y="2904378"/>
            <a:ext cx="1671533" cy="1671533"/>
            <a:chOff x="0" y="0"/>
            <a:chExt cx="6350000" cy="635000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91440F84-0F52-092D-7DD8-5CB7C810E77E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236516B7-73E9-BC3A-3AD7-DF62DFBD3F93}"/>
              </a:ext>
            </a:extLst>
          </p:cNvPr>
          <p:cNvGrpSpPr/>
          <p:nvPr/>
        </p:nvGrpSpPr>
        <p:grpSpPr>
          <a:xfrm>
            <a:off x="9331422" y="2068612"/>
            <a:ext cx="1671533" cy="1671533"/>
            <a:chOff x="0" y="0"/>
            <a:chExt cx="6350000" cy="6350000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9219C45C-576F-6616-496E-569496C6AC3A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C47171AF-FE57-6E29-A7AF-D82D075A2E85}"/>
              </a:ext>
            </a:extLst>
          </p:cNvPr>
          <p:cNvGrpSpPr/>
          <p:nvPr/>
        </p:nvGrpSpPr>
        <p:grpSpPr>
          <a:xfrm>
            <a:off x="10251685" y="5069338"/>
            <a:ext cx="1671533" cy="1671533"/>
            <a:chOff x="0" y="0"/>
            <a:chExt cx="6350000" cy="6350000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F5AB32E4-308E-8FC0-7930-B131063256F1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4" name="TextBox 14">
            <a:extLst>
              <a:ext uri="{FF2B5EF4-FFF2-40B4-BE49-F238E27FC236}">
                <a16:creationId xmlns:a16="http://schemas.microsoft.com/office/drawing/2014/main" id="{04C15993-8D7A-8473-C689-04E70A9F8843}"/>
              </a:ext>
            </a:extLst>
          </p:cNvPr>
          <p:cNvSpPr txBox="1"/>
          <p:nvPr/>
        </p:nvSpPr>
        <p:spPr>
          <a:xfrm>
            <a:off x="6442755" y="3269066"/>
            <a:ext cx="1201689" cy="1226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3"/>
              </a:lnSpc>
            </a:pPr>
            <a:r>
              <a:rPr lang="en-US" sz="796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</a:t>
            </a:r>
          </a:p>
        </p:txBody>
      </p:sp>
      <p:grpSp>
        <p:nvGrpSpPr>
          <p:cNvPr id="15" name="Group 15">
            <a:extLst>
              <a:ext uri="{FF2B5EF4-FFF2-40B4-BE49-F238E27FC236}">
                <a16:creationId xmlns:a16="http://schemas.microsoft.com/office/drawing/2014/main" id="{176B070E-C36C-D671-BA91-2C81FB91023D}"/>
              </a:ext>
            </a:extLst>
          </p:cNvPr>
          <p:cNvGrpSpPr/>
          <p:nvPr/>
        </p:nvGrpSpPr>
        <p:grpSpPr>
          <a:xfrm>
            <a:off x="6953880" y="4834002"/>
            <a:ext cx="2142205" cy="3128675"/>
            <a:chOff x="0" y="0"/>
            <a:chExt cx="2354580" cy="3438846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89FAFC6A-42B9-89F0-421D-3E1C24CCDAA3}"/>
                </a:ext>
              </a:extLst>
            </p:cNvPr>
            <p:cNvSpPr/>
            <p:nvPr/>
          </p:nvSpPr>
          <p:spPr>
            <a:xfrm>
              <a:off x="0" y="0"/>
              <a:ext cx="2353310" cy="3438846"/>
            </a:xfrm>
            <a:custGeom>
              <a:avLst/>
              <a:gdLst/>
              <a:ahLst/>
              <a:cxnLst/>
              <a:rect l="l" t="t" r="r" b="b"/>
              <a:pathLst>
                <a:path w="2353310" h="3438846">
                  <a:moveTo>
                    <a:pt x="784860" y="3371536"/>
                  </a:moveTo>
                  <a:cubicBezTo>
                    <a:pt x="905510" y="3412176"/>
                    <a:pt x="1042670" y="3438846"/>
                    <a:pt x="1177290" y="3438846"/>
                  </a:cubicBezTo>
                  <a:cubicBezTo>
                    <a:pt x="1311910" y="3438846"/>
                    <a:pt x="1441450" y="3415986"/>
                    <a:pt x="1560830" y="3375346"/>
                  </a:cubicBezTo>
                  <a:cubicBezTo>
                    <a:pt x="1563370" y="3374076"/>
                    <a:pt x="1565910" y="3374076"/>
                    <a:pt x="1568450" y="3372807"/>
                  </a:cubicBezTo>
                  <a:cubicBezTo>
                    <a:pt x="2016760" y="3210246"/>
                    <a:pt x="2346960" y="2780986"/>
                    <a:pt x="2353310" y="2277583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2275874"/>
                  </a:lnTo>
                  <a:cubicBezTo>
                    <a:pt x="6350" y="2783526"/>
                    <a:pt x="331470" y="3212786"/>
                    <a:pt x="784860" y="3371536"/>
                  </a:cubicBezTo>
                  <a:close/>
                </a:path>
              </a:pathLst>
            </a:custGeom>
            <a:solidFill>
              <a:srgbClr val="F14A16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118AE6F5-A456-FB15-8475-D07C197F3E87}"/>
              </a:ext>
            </a:extLst>
          </p:cNvPr>
          <p:cNvGrpSpPr/>
          <p:nvPr/>
        </p:nvGrpSpPr>
        <p:grpSpPr>
          <a:xfrm>
            <a:off x="7189216" y="5972733"/>
            <a:ext cx="1671533" cy="1671533"/>
            <a:chOff x="0" y="0"/>
            <a:chExt cx="6350000" cy="6350000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EBAAEA26-0B34-A665-28A5-33566F7D80C7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9" name="TextBox 19">
            <a:extLst>
              <a:ext uri="{FF2B5EF4-FFF2-40B4-BE49-F238E27FC236}">
                <a16:creationId xmlns:a16="http://schemas.microsoft.com/office/drawing/2014/main" id="{C489171F-0EF4-0DAB-5E40-08FFCAE901FC}"/>
              </a:ext>
            </a:extLst>
          </p:cNvPr>
          <p:cNvSpPr txBox="1"/>
          <p:nvPr/>
        </p:nvSpPr>
        <p:spPr>
          <a:xfrm>
            <a:off x="7254283" y="6379289"/>
            <a:ext cx="1541398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3"/>
              </a:lnSpc>
            </a:pPr>
            <a:r>
              <a:rPr lang="en-US" sz="7962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0C9E17FE-C695-7294-66D5-93DC25BDB4BA}"/>
              </a:ext>
            </a:extLst>
          </p:cNvPr>
          <p:cNvSpPr txBox="1"/>
          <p:nvPr/>
        </p:nvSpPr>
        <p:spPr>
          <a:xfrm>
            <a:off x="9503105" y="2373498"/>
            <a:ext cx="1328166" cy="138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02"/>
              </a:lnSpc>
            </a:pPr>
            <a:r>
              <a:rPr lang="en-US" sz="8782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1D9224D5-5E35-9DE8-CD02-E3BC9155694F}"/>
              </a:ext>
            </a:extLst>
          </p:cNvPr>
          <p:cNvSpPr txBox="1"/>
          <p:nvPr/>
        </p:nvSpPr>
        <p:spPr>
          <a:xfrm>
            <a:off x="10472954" y="5374224"/>
            <a:ext cx="1228995" cy="138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02"/>
              </a:lnSpc>
            </a:pPr>
            <a:r>
              <a:rPr lang="en-US" sz="8782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F8CB5330-B78E-D2AC-E7F2-FE0C79C8C322}"/>
              </a:ext>
            </a:extLst>
          </p:cNvPr>
          <p:cNvSpPr txBox="1"/>
          <p:nvPr/>
        </p:nvSpPr>
        <p:spPr>
          <a:xfrm>
            <a:off x="986263" y="3619662"/>
            <a:ext cx="5152674" cy="6621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15"/>
              </a:lnSpc>
            </a:pPr>
            <a:r>
              <a:rPr lang="en-US" sz="4240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SCHEDA CLIENTE</a:t>
            </a:r>
          </a:p>
        </p:txBody>
      </p:sp>
      <p:sp>
        <p:nvSpPr>
          <p:cNvPr id="32" name="Freeform 5">
            <a:extLst>
              <a:ext uri="{FF2B5EF4-FFF2-40B4-BE49-F238E27FC236}">
                <a16:creationId xmlns:a16="http://schemas.microsoft.com/office/drawing/2014/main" id="{AA401F3A-2CA5-7790-1E8E-829968F0F7F1}"/>
              </a:ext>
            </a:extLst>
          </p:cNvPr>
          <p:cNvSpPr/>
          <p:nvPr/>
        </p:nvSpPr>
        <p:spPr>
          <a:xfrm>
            <a:off x="36000" y="9228314"/>
            <a:ext cx="18252000" cy="1005963"/>
          </a:xfrm>
          <a:custGeom>
            <a:avLst/>
            <a:gdLst/>
            <a:ahLst/>
            <a:cxnLst/>
            <a:rect l="l" t="t" r="r" b="b"/>
            <a:pathLst>
              <a:path w="6186311" h="1913890">
                <a:moveTo>
                  <a:pt x="0" y="0"/>
                </a:moveTo>
                <a:lnTo>
                  <a:pt x="6186311" y="0"/>
                </a:lnTo>
                <a:lnTo>
                  <a:pt x="6186311" y="1913890"/>
                </a:lnTo>
                <a:lnTo>
                  <a:pt x="0" y="1913890"/>
                </a:lnTo>
                <a:close/>
              </a:path>
            </a:pathLst>
          </a:custGeom>
          <a:gradFill flip="none" rotWithShape="1">
            <a:gsLst>
              <a:gs pos="0">
                <a:srgbClr val="FF6600"/>
              </a:gs>
              <a:gs pos="100000">
                <a:srgbClr val="0070C0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/>
          <a:lstStyle/>
          <a:p>
            <a:endParaRPr lang="it-IT"/>
          </a:p>
        </p:txBody>
      </p:sp>
      <p:sp>
        <p:nvSpPr>
          <p:cNvPr id="33" name="TextBox 6">
            <a:extLst>
              <a:ext uri="{FF2B5EF4-FFF2-40B4-BE49-F238E27FC236}">
                <a16:creationId xmlns:a16="http://schemas.microsoft.com/office/drawing/2014/main" id="{86F28A5C-BA5F-A5E8-F553-A923B9EE414A}"/>
              </a:ext>
            </a:extLst>
          </p:cNvPr>
          <p:cNvSpPr txBox="1"/>
          <p:nvPr/>
        </p:nvSpPr>
        <p:spPr>
          <a:xfrm>
            <a:off x="1066800" y="342900"/>
            <a:ext cx="16002000" cy="10483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89"/>
              </a:lnSpc>
            </a:pPr>
            <a:r>
              <a:rPr lang="en-US" sz="6000" dirty="0">
                <a:latin typeface="League Spartan"/>
                <a:ea typeface="League Spartan"/>
                <a:cs typeface="League Spartan"/>
                <a:sym typeface="League Spartan"/>
              </a:rPr>
              <a:t>DEFINIAMO IL TUO OBIETTIVO FISICO</a:t>
            </a:r>
          </a:p>
        </p:txBody>
      </p:sp>
      <p:sp>
        <p:nvSpPr>
          <p:cNvPr id="34" name="AutoShape 10">
            <a:extLst>
              <a:ext uri="{FF2B5EF4-FFF2-40B4-BE49-F238E27FC236}">
                <a16:creationId xmlns:a16="http://schemas.microsoft.com/office/drawing/2014/main" id="{AA71219E-6FB9-6404-B2A6-E4646B9B4482}"/>
              </a:ext>
            </a:extLst>
          </p:cNvPr>
          <p:cNvSpPr/>
          <p:nvPr/>
        </p:nvSpPr>
        <p:spPr>
          <a:xfrm rot="5207" flipV="1">
            <a:off x="2209870" y="1253726"/>
            <a:ext cx="13411138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35" name="TextBox 22">
            <a:extLst>
              <a:ext uri="{FF2B5EF4-FFF2-40B4-BE49-F238E27FC236}">
                <a16:creationId xmlns:a16="http://schemas.microsoft.com/office/drawing/2014/main" id="{4C83E4BC-3DE4-97E1-758C-DBB0BF04B47C}"/>
              </a:ext>
            </a:extLst>
          </p:cNvPr>
          <p:cNvSpPr txBox="1"/>
          <p:nvPr/>
        </p:nvSpPr>
        <p:spPr>
          <a:xfrm>
            <a:off x="11701948" y="2514318"/>
            <a:ext cx="6052651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215"/>
              </a:lnSpc>
            </a:pPr>
            <a:r>
              <a:rPr lang="en-US" sz="4240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PROGRAMMA PER TE</a:t>
            </a:r>
          </a:p>
        </p:txBody>
      </p:sp>
      <p:sp>
        <p:nvSpPr>
          <p:cNvPr id="36" name="TextBox 22">
            <a:extLst>
              <a:ext uri="{FF2B5EF4-FFF2-40B4-BE49-F238E27FC236}">
                <a16:creationId xmlns:a16="http://schemas.microsoft.com/office/drawing/2014/main" id="{1E29E94B-586F-6411-B543-18BABF559B6A}"/>
              </a:ext>
            </a:extLst>
          </p:cNvPr>
          <p:cNvSpPr txBox="1"/>
          <p:nvPr/>
        </p:nvSpPr>
        <p:spPr>
          <a:xfrm>
            <a:off x="838200" y="6758321"/>
            <a:ext cx="6041452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215"/>
              </a:lnSpc>
            </a:pPr>
            <a:r>
              <a:rPr lang="en-US" sz="4000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CATALOGO PRODOTTI</a:t>
            </a:r>
          </a:p>
        </p:txBody>
      </p:sp>
      <p:sp>
        <p:nvSpPr>
          <p:cNvPr id="37" name="TextBox 22">
            <a:extLst>
              <a:ext uri="{FF2B5EF4-FFF2-40B4-BE49-F238E27FC236}">
                <a16:creationId xmlns:a16="http://schemas.microsoft.com/office/drawing/2014/main" id="{2A7F2543-D540-6AD1-A8D6-80E62F180C52}"/>
              </a:ext>
            </a:extLst>
          </p:cNvPr>
          <p:cNvSpPr txBox="1"/>
          <p:nvPr/>
        </p:nvSpPr>
        <p:spPr>
          <a:xfrm>
            <a:off x="12601925" y="5658196"/>
            <a:ext cx="5152674" cy="6621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15"/>
              </a:lnSpc>
            </a:pPr>
            <a:r>
              <a:rPr lang="en-US" sz="4240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PRIMO ORDINE</a:t>
            </a:r>
          </a:p>
        </p:txBody>
      </p:sp>
      <p:pic>
        <p:nvPicPr>
          <p:cNvPr id="24" name="Immagine 23">
            <a:extLst>
              <a:ext uri="{FF2B5EF4-FFF2-40B4-BE49-F238E27FC236}">
                <a16:creationId xmlns:a16="http://schemas.microsoft.com/office/drawing/2014/main" id="{77E8153F-6016-8C06-A9B0-BE45C5E6FF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2598" y="9029700"/>
            <a:ext cx="1751002" cy="134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2386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BD0A0-4108-3186-F6F1-B519F08D7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ttangolo 57">
            <a:extLst>
              <a:ext uri="{FF2B5EF4-FFF2-40B4-BE49-F238E27FC236}">
                <a16:creationId xmlns:a16="http://schemas.microsoft.com/office/drawing/2014/main" id="{9A79DEB4-3ED9-66C2-43DD-2AF995F13CAA}"/>
              </a:ext>
            </a:extLst>
          </p:cNvPr>
          <p:cNvSpPr/>
          <p:nvPr/>
        </p:nvSpPr>
        <p:spPr>
          <a:xfrm>
            <a:off x="0" y="38100"/>
            <a:ext cx="18288000" cy="1024116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5000">
                <a:schemeClr val="accent4">
                  <a:lumMod val="20000"/>
                  <a:lumOff val="80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76200">
            <a:solidFill>
              <a:srgbClr val="FF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700" dirty="0"/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606C35D3-B1A5-176D-0652-AA77E1DB6270}"/>
              </a:ext>
            </a:extLst>
          </p:cNvPr>
          <p:cNvSpPr txBox="1"/>
          <p:nvPr/>
        </p:nvSpPr>
        <p:spPr>
          <a:xfrm rot="5400000">
            <a:off x="12687342" y="4853806"/>
            <a:ext cx="9455808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800" dirty="0">
                <a:solidFill>
                  <a:srgbClr val="0066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SCALA SCONTI E GUADAGNI </a:t>
            </a:r>
          </a:p>
        </p:txBody>
      </p:sp>
      <p:sp>
        <p:nvSpPr>
          <p:cNvPr id="15" name="AutoShape 10">
            <a:extLst>
              <a:ext uri="{FF2B5EF4-FFF2-40B4-BE49-F238E27FC236}">
                <a16:creationId xmlns:a16="http://schemas.microsoft.com/office/drawing/2014/main" id="{3E2A33F8-1B66-680D-FBB0-5EF6B00EBC79}"/>
              </a:ext>
            </a:extLst>
          </p:cNvPr>
          <p:cNvSpPr/>
          <p:nvPr/>
        </p:nvSpPr>
        <p:spPr>
          <a:xfrm rot="5207" flipH="1">
            <a:off x="16985438" y="495227"/>
            <a:ext cx="0" cy="9455818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 dirty="0"/>
          </a:p>
        </p:txBody>
      </p:sp>
      <p:grpSp>
        <p:nvGrpSpPr>
          <p:cNvPr id="42" name="Group 2">
            <a:extLst>
              <a:ext uri="{FF2B5EF4-FFF2-40B4-BE49-F238E27FC236}">
                <a16:creationId xmlns:a16="http://schemas.microsoft.com/office/drawing/2014/main" id="{C5E76285-3604-2E33-1976-1507059F67A0}"/>
              </a:ext>
            </a:extLst>
          </p:cNvPr>
          <p:cNvGrpSpPr/>
          <p:nvPr/>
        </p:nvGrpSpPr>
        <p:grpSpPr>
          <a:xfrm rot="16200000">
            <a:off x="661078" y="-209549"/>
            <a:ext cx="1986872" cy="3091772"/>
            <a:chOff x="0" y="0"/>
            <a:chExt cx="2354580" cy="3398285"/>
          </a:xfrm>
        </p:grpSpPr>
        <p:sp>
          <p:nvSpPr>
            <p:cNvPr id="43" name="Freeform 3">
              <a:extLst>
                <a:ext uri="{FF2B5EF4-FFF2-40B4-BE49-F238E27FC236}">
                  <a16:creationId xmlns:a16="http://schemas.microsoft.com/office/drawing/2014/main" id="{6D25179F-2FC0-0C27-A83D-8224B187AB9F}"/>
                </a:ext>
              </a:extLst>
            </p:cNvPr>
            <p:cNvSpPr/>
            <p:nvPr/>
          </p:nvSpPr>
          <p:spPr>
            <a:xfrm>
              <a:off x="0" y="0"/>
              <a:ext cx="2353310" cy="3398285"/>
            </a:xfrm>
            <a:custGeom>
              <a:avLst/>
              <a:gdLst/>
              <a:ahLst/>
              <a:cxnLst/>
              <a:rect l="l" t="t" r="r" b="b"/>
              <a:pathLst>
                <a:path w="2353310" h="3398285">
                  <a:moveTo>
                    <a:pt x="784860" y="3330975"/>
                  </a:moveTo>
                  <a:cubicBezTo>
                    <a:pt x="905510" y="3371615"/>
                    <a:pt x="1042670" y="3398285"/>
                    <a:pt x="1177290" y="3398285"/>
                  </a:cubicBezTo>
                  <a:cubicBezTo>
                    <a:pt x="1311910" y="3398285"/>
                    <a:pt x="1441450" y="3375425"/>
                    <a:pt x="1560830" y="3334785"/>
                  </a:cubicBezTo>
                  <a:cubicBezTo>
                    <a:pt x="1563370" y="3333515"/>
                    <a:pt x="1565910" y="3333515"/>
                    <a:pt x="1568450" y="3332245"/>
                  </a:cubicBezTo>
                  <a:cubicBezTo>
                    <a:pt x="2016760" y="3169685"/>
                    <a:pt x="2346960" y="2740425"/>
                    <a:pt x="2353310" y="2237146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2235469"/>
                  </a:lnTo>
                  <a:cubicBezTo>
                    <a:pt x="6350" y="2742965"/>
                    <a:pt x="331470" y="3172225"/>
                    <a:pt x="784860" y="3330975"/>
                  </a:cubicBezTo>
                  <a:close/>
                </a:path>
              </a:pathLst>
            </a:custGeom>
            <a:solidFill>
              <a:srgbClr val="FF6600"/>
            </a:solidFill>
            <a:ln w="76200">
              <a:solidFill>
                <a:schemeClr val="tx1"/>
              </a:solidFill>
            </a:ln>
          </p:spPr>
          <p:txBody>
            <a:bodyPr/>
            <a:lstStyle/>
            <a:p>
              <a:endParaRPr lang="it-IT" dirty="0"/>
            </a:p>
          </p:txBody>
        </p:sp>
      </p:grpSp>
      <p:sp>
        <p:nvSpPr>
          <p:cNvPr id="46" name="Rettangolo 45">
            <a:extLst>
              <a:ext uri="{FF2B5EF4-FFF2-40B4-BE49-F238E27FC236}">
                <a16:creationId xmlns:a16="http://schemas.microsoft.com/office/drawing/2014/main" id="{52ECB5A1-60E6-6EC6-6945-F1257FCFCE36}"/>
              </a:ext>
            </a:extLst>
          </p:cNvPr>
          <p:cNvSpPr/>
          <p:nvPr/>
        </p:nvSpPr>
        <p:spPr>
          <a:xfrm>
            <a:off x="0" y="1080911"/>
            <a:ext cx="3185535" cy="7311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400" dirty="0">
                <a:solidFill>
                  <a:schemeClr val="tx1"/>
                </a:solidFill>
                <a:latin typeface="League Spartan" panose="020B0604020202020204" charset="0"/>
              </a:rPr>
              <a:t>SCONTO</a:t>
            </a:r>
            <a:br>
              <a:rPr lang="it-IT" sz="4400" dirty="0">
                <a:solidFill>
                  <a:schemeClr val="tx1"/>
                </a:solidFill>
                <a:latin typeface="League Spartan" panose="020B0604020202020204" charset="0"/>
              </a:rPr>
            </a:br>
            <a:r>
              <a:rPr lang="it-IT" sz="2400" u="sng" dirty="0">
                <a:solidFill>
                  <a:schemeClr val="bg1"/>
                </a:solidFill>
                <a:latin typeface="League Spartan" panose="020B0604020202020204" charset="0"/>
              </a:rPr>
              <a:t>ES. PROGRAMMA BASE 125 PV</a:t>
            </a:r>
            <a:endParaRPr lang="it-IT" sz="4400" u="sng" dirty="0">
              <a:solidFill>
                <a:schemeClr val="bg1"/>
              </a:solidFill>
              <a:latin typeface="League Spartan" panose="020B0604020202020204" charset="0"/>
            </a:endParaRPr>
          </a:p>
        </p:txBody>
      </p:sp>
      <p:cxnSp>
        <p:nvCxnSpPr>
          <p:cNvPr id="59" name="Connettore diritto 58">
            <a:extLst>
              <a:ext uri="{FF2B5EF4-FFF2-40B4-BE49-F238E27FC236}">
                <a16:creationId xmlns:a16="http://schemas.microsoft.com/office/drawing/2014/main" id="{C8184A62-7EAA-FDC1-E6D2-0AB8C7444EDB}"/>
              </a:ext>
            </a:extLst>
          </p:cNvPr>
          <p:cNvCxnSpPr>
            <a:cxnSpLocks/>
          </p:cNvCxnSpPr>
          <p:nvPr/>
        </p:nvCxnSpPr>
        <p:spPr>
          <a:xfrm>
            <a:off x="6858000" y="495300"/>
            <a:ext cx="0" cy="180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Gruppo 64">
            <a:extLst>
              <a:ext uri="{FF2B5EF4-FFF2-40B4-BE49-F238E27FC236}">
                <a16:creationId xmlns:a16="http://schemas.microsoft.com/office/drawing/2014/main" id="{485293DA-1ADA-2AD9-70D5-50586AC172EA}"/>
              </a:ext>
            </a:extLst>
          </p:cNvPr>
          <p:cNvGrpSpPr/>
          <p:nvPr/>
        </p:nvGrpSpPr>
        <p:grpSpPr>
          <a:xfrm>
            <a:off x="3632957" y="-76272"/>
            <a:ext cx="2774042" cy="2710864"/>
            <a:chOff x="3785357" y="-76272"/>
            <a:chExt cx="2774042" cy="2710864"/>
          </a:xfrm>
        </p:grpSpPr>
        <p:grpSp>
          <p:nvGrpSpPr>
            <p:cNvPr id="63" name="Gruppo 62">
              <a:extLst>
                <a:ext uri="{FF2B5EF4-FFF2-40B4-BE49-F238E27FC236}">
                  <a16:creationId xmlns:a16="http://schemas.microsoft.com/office/drawing/2014/main" id="{86E07ACC-2D50-5DB5-806D-5A53B51A9911}"/>
                </a:ext>
              </a:extLst>
            </p:cNvPr>
            <p:cNvGrpSpPr/>
            <p:nvPr/>
          </p:nvGrpSpPr>
          <p:grpSpPr>
            <a:xfrm>
              <a:off x="3785357" y="-76272"/>
              <a:ext cx="2774042" cy="2710864"/>
              <a:chOff x="4039399" y="114592"/>
              <a:chExt cx="2520000" cy="2520000"/>
            </a:xfrm>
          </p:grpSpPr>
          <p:pic>
            <p:nvPicPr>
              <p:cNvPr id="2" name="Picture 2">
                <a:extLst>
                  <a:ext uri="{FF2B5EF4-FFF2-40B4-BE49-F238E27FC236}">
                    <a16:creationId xmlns:a16="http://schemas.microsoft.com/office/drawing/2014/main" id="{E172363B-35D9-5230-D778-81E1DB168B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039399" y="114592"/>
                <a:ext cx="2520000" cy="2520000"/>
              </a:xfrm>
              <a:prstGeom prst="rect">
                <a:avLst/>
              </a:prstGeom>
            </p:spPr>
          </p:pic>
          <p:sp>
            <p:nvSpPr>
              <p:cNvPr id="62" name="Ovale 61">
                <a:extLst>
                  <a:ext uri="{FF2B5EF4-FFF2-40B4-BE49-F238E27FC236}">
                    <a16:creationId xmlns:a16="http://schemas.microsoft.com/office/drawing/2014/main" id="{B99B25FA-C282-EA48-F611-4944FA244F97}"/>
                  </a:ext>
                </a:extLst>
              </p:cNvPr>
              <p:cNvSpPr/>
              <p:nvPr/>
            </p:nvSpPr>
            <p:spPr>
              <a:xfrm>
                <a:off x="4681429" y="787203"/>
                <a:ext cx="1185971" cy="117161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2400" dirty="0">
                  <a:solidFill>
                    <a:schemeClr val="tx1"/>
                  </a:solidFill>
                  <a:latin typeface="League Spartan" panose="020B0604020202020204" charset="0"/>
                </a:endParaRPr>
              </a:p>
            </p:txBody>
          </p:sp>
        </p:grpSp>
        <p:sp>
          <p:nvSpPr>
            <p:cNvPr id="64" name="Rettangolo 63">
              <a:extLst>
                <a:ext uri="{FF2B5EF4-FFF2-40B4-BE49-F238E27FC236}">
                  <a16:creationId xmlns:a16="http://schemas.microsoft.com/office/drawing/2014/main" id="{D29C1F34-1F9B-0AEB-4733-8EA6EE531441}"/>
                </a:ext>
              </a:extLst>
            </p:cNvPr>
            <p:cNvSpPr/>
            <p:nvPr/>
          </p:nvSpPr>
          <p:spPr>
            <a:xfrm>
              <a:off x="4492111" y="812663"/>
              <a:ext cx="1376678" cy="106314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3600" dirty="0">
                  <a:solidFill>
                    <a:schemeClr val="tx1"/>
                  </a:solidFill>
                  <a:latin typeface="League Spartan" panose="020B0604020202020204" charset="0"/>
                </a:rPr>
                <a:t>50%</a:t>
              </a:r>
            </a:p>
          </p:txBody>
        </p:sp>
      </p:grpSp>
      <p:grpSp>
        <p:nvGrpSpPr>
          <p:cNvPr id="66" name="Gruppo 65">
            <a:extLst>
              <a:ext uri="{FF2B5EF4-FFF2-40B4-BE49-F238E27FC236}">
                <a16:creationId xmlns:a16="http://schemas.microsoft.com/office/drawing/2014/main" id="{23AD445E-0336-1198-65C3-033F8ECEE707}"/>
              </a:ext>
            </a:extLst>
          </p:cNvPr>
          <p:cNvGrpSpPr/>
          <p:nvPr/>
        </p:nvGrpSpPr>
        <p:grpSpPr>
          <a:xfrm>
            <a:off x="7162800" y="-69675"/>
            <a:ext cx="2774042" cy="2710864"/>
            <a:chOff x="3785357" y="-76272"/>
            <a:chExt cx="2774042" cy="2710864"/>
          </a:xfrm>
        </p:grpSpPr>
        <p:grpSp>
          <p:nvGrpSpPr>
            <p:cNvPr id="67" name="Gruppo 66">
              <a:extLst>
                <a:ext uri="{FF2B5EF4-FFF2-40B4-BE49-F238E27FC236}">
                  <a16:creationId xmlns:a16="http://schemas.microsoft.com/office/drawing/2014/main" id="{5B653FA5-2042-F14C-5E84-4609AF47563B}"/>
                </a:ext>
              </a:extLst>
            </p:cNvPr>
            <p:cNvGrpSpPr/>
            <p:nvPr/>
          </p:nvGrpSpPr>
          <p:grpSpPr>
            <a:xfrm>
              <a:off x="3785357" y="-76272"/>
              <a:ext cx="2774042" cy="2710864"/>
              <a:chOff x="4039399" y="114592"/>
              <a:chExt cx="2520000" cy="2520000"/>
            </a:xfrm>
          </p:grpSpPr>
          <p:pic>
            <p:nvPicPr>
              <p:cNvPr id="69" name="Picture 2">
                <a:extLst>
                  <a:ext uri="{FF2B5EF4-FFF2-40B4-BE49-F238E27FC236}">
                    <a16:creationId xmlns:a16="http://schemas.microsoft.com/office/drawing/2014/main" id="{B498DB38-DBA4-4B1D-1EAC-6AA794019A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039399" y="114592"/>
                <a:ext cx="2520000" cy="2520000"/>
              </a:xfrm>
              <a:prstGeom prst="rect">
                <a:avLst/>
              </a:prstGeom>
            </p:spPr>
          </p:pic>
          <p:sp>
            <p:nvSpPr>
              <p:cNvPr id="70" name="Ovale 69">
                <a:extLst>
                  <a:ext uri="{FF2B5EF4-FFF2-40B4-BE49-F238E27FC236}">
                    <a16:creationId xmlns:a16="http://schemas.microsoft.com/office/drawing/2014/main" id="{92E99284-B95E-8A04-4D59-3A3CC17D41F2}"/>
                  </a:ext>
                </a:extLst>
              </p:cNvPr>
              <p:cNvSpPr/>
              <p:nvPr/>
            </p:nvSpPr>
            <p:spPr>
              <a:xfrm>
                <a:off x="4681429" y="787203"/>
                <a:ext cx="1185971" cy="117161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2400" dirty="0">
                  <a:solidFill>
                    <a:schemeClr val="tx1"/>
                  </a:solidFill>
                  <a:latin typeface="League Spartan" panose="020B0604020202020204" charset="0"/>
                </a:endParaRPr>
              </a:p>
            </p:txBody>
          </p:sp>
        </p:grpSp>
        <p:sp>
          <p:nvSpPr>
            <p:cNvPr id="68" name="Rettangolo 67">
              <a:extLst>
                <a:ext uri="{FF2B5EF4-FFF2-40B4-BE49-F238E27FC236}">
                  <a16:creationId xmlns:a16="http://schemas.microsoft.com/office/drawing/2014/main" id="{45786DF6-19E2-FF19-99CA-24044CFCBC54}"/>
                </a:ext>
              </a:extLst>
            </p:cNvPr>
            <p:cNvSpPr/>
            <p:nvPr/>
          </p:nvSpPr>
          <p:spPr>
            <a:xfrm>
              <a:off x="4492111" y="812663"/>
              <a:ext cx="1376678" cy="106314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3600" dirty="0">
                  <a:solidFill>
                    <a:schemeClr val="tx1"/>
                  </a:solidFill>
                  <a:latin typeface="League Spartan" panose="020B0604020202020204" charset="0"/>
                </a:rPr>
                <a:t>42%</a:t>
              </a:r>
            </a:p>
          </p:txBody>
        </p:sp>
      </p:grpSp>
      <p:grpSp>
        <p:nvGrpSpPr>
          <p:cNvPr id="71" name="Gruppo 70">
            <a:extLst>
              <a:ext uri="{FF2B5EF4-FFF2-40B4-BE49-F238E27FC236}">
                <a16:creationId xmlns:a16="http://schemas.microsoft.com/office/drawing/2014/main" id="{B3F9588D-A15B-C9CB-F065-FB34B8676996}"/>
              </a:ext>
            </a:extLst>
          </p:cNvPr>
          <p:cNvGrpSpPr/>
          <p:nvPr/>
        </p:nvGrpSpPr>
        <p:grpSpPr>
          <a:xfrm>
            <a:off x="10484758" y="-64527"/>
            <a:ext cx="2774042" cy="2710864"/>
            <a:chOff x="3785357" y="-76272"/>
            <a:chExt cx="2774042" cy="2710864"/>
          </a:xfrm>
        </p:grpSpPr>
        <p:grpSp>
          <p:nvGrpSpPr>
            <p:cNvPr id="72" name="Gruppo 71">
              <a:extLst>
                <a:ext uri="{FF2B5EF4-FFF2-40B4-BE49-F238E27FC236}">
                  <a16:creationId xmlns:a16="http://schemas.microsoft.com/office/drawing/2014/main" id="{0532B11D-990C-C874-E6FA-147E64806136}"/>
                </a:ext>
              </a:extLst>
            </p:cNvPr>
            <p:cNvGrpSpPr/>
            <p:nvPr/>
          </p:nvGrpSpPr>
          <p:grpSpPr>
            <a:xfrm>
              <a:off x="3785357" y="-76272"/>
              <a:ext cx="2774042" cy="2710864"/>
              <a:chOff x="4039399" y="114592"/>
              <a:chExt cx="2520000" cy="2520000"/>
            </a:xfrm>
          </p:grpSpPr>
          <p:pic>
            <p:nvPicPr>
              <p:cNvPr id="74" name="Picture 2">
                <a:extLst>
                  <a:ext uri="{FF2B5EF4-FFF2-40B4-BE49-F238E27FC236}">
                    <a16:creationId xmlns:a16="http://schemas.microsoft.com/office/drawing/2014/main" id="{B21F441A-4992-5AB5-D708-BE55BBBD50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039399" y="114592"/>
                <a:ext cx="2520000" cy="2520000"/>
              </a:xfrm>
              <a:prstGeom prst="rect">
                <a:avLst/>
              </a:prstGeom>
            </p:spPr>
          </p:pic>
          <p:sp>
            <p:nvSpPr>
              <p:cNvPr id="75" name="Ovale 74">
                <a:extLst>
                  <a:ext uri="{FF2B5EF4-FFF2-40B4-BE49-F238E27FC236}">
                    <a16:creationId xmlns:a16="http://schemas.microsoft.com/office/drawing/2014/main" id="{8AAA2495-1D03-4CB8-3572-61B4684D26D0}"/>
                  </a:ext>
                </a:extLst>
              </p:cNvPr>
              <p:cNvSpPr/>
              <p:nvPr/>
            </p:nvSpPr>
            <p:spPr>
              <a:xfrm>
                <a:off x="4681429" y="787203"/>
                <a:ext cx="1185971" cy="117161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2400" dirty="0">
                  <a:solidFill>
                    <a:schemeClr val="tx1"/>
                  </a:solidFill>
                  <a:latin typeface="League Spartan" panose="020B0604020202020204" charset="0"/>
                </a:endParaRPr>
              </a:p>
            </p:txBody>
          </p:sp>
        </p:grpSp>
        <p:sp>
          <p:nvSpPr>
            <p:cNvPr id="73" name="Rettangolo 72">
              <a:extLst>
                <a:ext uri="{FF2B5EF4-FFF2-40B4-BE49-F238E27FC236}">
                  <a16:creationId xmlns:a16="http://schemas.microsoft.com/office/drawing/2014/main" id="{8051892A-4C47-56CA-4520-1876853B8069}"/>
                </a:ext>
              </a:extLst>
            </p:cNvPr>
            <p:cNvSpPr/>
            <p:nvPr/>
          </p:nvSpPr>
          <p:spPr>
            <a:xfrm>
              <a:off x="4492111" y="812663"/>
              <a:ext cx="1376678" cy="106314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3600" dirty="0">
                  <a:solidFill>
                    <a:schemeClr val="tx1"/>
                  </a:solidFill>
                  <a:latin typeface="League Spartan" panose="020B0604020202020204" charset="0"/>
                </a:rPr>
                <a:t>35%</a:t>
              </a:r>
            </a:p>
          </p:txBody>
        </p:sp>
      </p:grpSp>
      <p:grpSp>
        <p:nvGrpSpPr>
          <p:cNvPr id="76" name="Gruppo 75">
            <a:extLst>
              <a:ext uri="{FF2B5EF4-FFF2-40B4-BE49-F238E27FC236}">
                <a16:creationId xmlns:a16="http://schemas.microsoft.com/office/drawing/2014/main" id="{0EB74749-4C07-D440-A522-8D622C1A5E76}"/>
              </a:ext>
            </a:extLst>
          </p:cNvPr>
          <p:cNvGrpSpPr/>
          <p:nvPr/>
        </p:nvGrpSpPr>
        <p:grpSpPr>
          <a:xfrm>
            <a:off x="13761358" y="-38369"/>
            <a:ext cx="2774042" cy="2710864"/>
            <a:chOff x="3785357" y="-76272"/>
            <a:chExt cx="2774042" cy="2710864"/>
          </a:xfrm>
        </p:grpSpPr>
        <p:grpSp>
          <p:nvGrpSpPr>
            <p:cNvPr id="77" name="Gruppo 76">
              <a:extLst>
                <a:ext uri="{FF2B5EF4-FFF2-40B4-BE49-F238E27FC236}">
                  <a16:creationId xmlns:a16="http://schemas.microsoft.com/office/drawing/2014/main" id="{9339B6C2-12F8-D479-C52A-C2A22E8500FE}"/>
                </a:ext>
              </a:extLst>
            </p:cNvPr>
            <p:cNvGrpSpPr/>
            <p:nvPr/>
          </p:nvGrpSpPr>
          <p:grpSpPr>
            <a:xfrm>
              <a:off x="3785357" y="-76272"/>
              <a:ext cx="2774042" cy="2710864"/>
              <a:chOff x="4039399" y="114592"/>
              <a:chExt cx="2520000" cy="2520000"/>
            </a:xfrm>
          </p:grpSpPr>
          <p:pic>
            <p:nvPicPr>
              <p:cNvPr id="79" name="Picture 2">
                <a:extLst>
                  <a:ext uri="{FF2B5EF4-FFF2-40B4-BE49-F238E27FC236}">
                    <a16:creationId xmlns:a16="http://schemas.microsoft.com/office/drawing/2014/main" id="{BC8FADBD-61F0-4C15-C0D8-353D17450D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039399" y="114592"/>
                <a:ext cx="2520000" cy="2520000"/>
              </a:xfrm>
              <a:prstGeom prst="rect">
                <a:avLst/>
              </a:prstGeom>
            </p:spPr>
          </p:pic>
          <p:sp>
            <p:nvSpPr>
              <p:cNvPr id="80" name="Ovale 79">
                <a:extLst>
                  <a:ext uri="{FF2B5EF4-FFF2-40B4-BE49-F238E27FC236}">
                    <a16:creationId xmlns:a16="http://schemas.microsoft.com/office/drawing/2014/main" id="{704A3CF3-7D92-6757-2C39-55C71838550D}"/>
                  </a:ext>
                </a:extLst>
              </p:cNvPr>
              <p:cNvSpPr/>
              <p:nvPr/>
            </p:nvSpPr>
            <p:spPr>
              <a:xfrm>
                <a:off x="4681429" y="787203"/>
                <a:ext cx="1185971" cy="117161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2400" dirty="0">
                  <a:solidFill>
                    <a:schemeClr val="tx1"/>
                  </a:solidFill>
                  <a:latin typeface="League Spartan" panose="020B0604020202020204" charset="0"/>
                </a:endParaRPr>
              </a:p>
            </p:txBody>
          </p:sp>
        </p:grpSp>
        <p:sp>
          <p:nvSpPr>
            <p:cNvPr id="78" name="Rettangolo 77">
              <a:extLst>
                <a:ext uri="{FF2B5EF4-FFF2-40B4-BE49-F238E27FC236}">
                  <a16:creationId xmlns:a16="http://schemas.microsoft.com/office/drawing/2014/main" id="{29A4CBB4-9362-EFDE-91B4-EDCB380BF386}"/>
                </a:ext>
              </a:extLst>
            </p:cNvPr>
            <p:cNvSpPr/>
            <p:nvPr/>
          </p:nvSpPr>
          <p:spPr>
            <a:xfrm>
              <a:off x="4492111" y="812663"/>
              <a:ext cx="1376678" cy="106314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3600" dirty="0">
                  <a:solidFill>
                    <a:schemeClr val="tx1"/>
                  </a:solidFill>
                  <a:latin typeface="League Spartan" panose="020B0604020202020204" charset="0"/>
                </a:rPr>
                <a:t>25%</a:t>
              </a:r>
            </a:p>
          </p:txBody>
        </p:sp>
      </p:grpSp>
      <p:cxnSp>
        <p:nvCxnSpPr>
          <p:cNvPr id="81" name="Connettore diritto 80">
            <a:extLst>
              <a:ext uri="{FF2B5EF4-FFF2-40B4-BE49-F238E27FC236}">
                <a16:creationId xmlns:a16="http://schemas.microsoft.com/office/drawing/2014/main" id="{CA10E82C-91F9-A6A8-EBCE-735D265C753A}"/>
              </a:ext>
            </a:extLst>
          </p:cNvPr>
          <p:cNvCxnSpPr>
            <a:cxnSpLocks/>
          </p:cNvCxnSpPr>
          <p:nvPr/>
        </p:nvCxnSpPr>
        <p:spPr>
          <a:xfrm>
            <a:off x="10210800" y="495300"/>
            <a:ext cx="0" cy="180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ttore diritto 81">
            <a:extLst>
              <a:ext uri="{FF2B5EF4-FFF2-40B4-BE49-F238E27FC236}">
                <a16:creationId xmlns:a16="http://schemas.microsoft.com/office/drawing/2014/main" id="{C1826E7F-00F2-5087-F357-BF3AEDE3BA5A}"/>
              </a:ext>
            </a:extLst>
          </p:cNvPr>
          <p:cNvCxnSpPr>
            <a:cxnSpLocks/>
          </p:cNvCxnSpPr>
          <p:nvPr/>
        </p:nvCxnSpPr>
        <p:spPr>
          <a:xfrm>
            <a:off x="13487400" y="495300"/>
            <a:ext cx="0" cy="180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ttangolo 4">
            <a:extLst>
              <a:ext uri="{FF2B5EF4-FFF2-40B4-BE49-F238E27FC236}">
                <a16:creationId xmlns:a16="http://schemas.microsoft.com/office/drawing/2014/main" id="{44588AD0-E167-6F90-EE8D-D67D6D17DEDE}"/>
              </a:ext>
            </a:extLst>
          </p:cNvPr>
          <p:cNvSpPr/>
          <p:nvPr/>
        </p:nvSpPr>
        <p:spPr>
          <a:xfrm>
            <a:off x="447422" y="9426108"/>
            <a:ext cx="16087978" cy="7311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400" dirty="0">
                <a:solidFill>
                  <a:schemeClr val="tx1"/>
                </a:solidFill>
                <a:latin typeface="League Spartan" panose="020B0604020202020204" charset="0"/>
              </a:rPr>
              <a:t>2 FORMULA UNO, 1 PDM, 1 INFUSO, 1 ALOE</a:t>
            </a:r>
            <a:endParaRPr lang="it-IT" sz="4400" u="sng" dirty="0">
              <a:solidFill>
                <a:schemeClr val="bg1"/>
              </a:solidFill>
              <a:latin typeface="League Spartan" panose="020B0604020202020204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CA8E12A5-DCDE-88D2-D4D8-E96C446592E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85243" y="2084989"/>
            <a:ext cx="10832945" cy="7219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719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C9C2B-6C69-67E5-A913-D52593F9A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ttangolo 57">
            <a:extLst>
              <a:ext uri="{FF2B5EF4-FFF2-40B4-BE49-F238E27FC236}">
                <a16:creationId xmlns:a16="http://schemas.microsoft.com/office/drawing/2014/main" id="{27B769E2-25B4-8E9C-679E-318B366ECD26}"/>
              </a:ext>
            </a:extLst>
          </p:cNvPr>
          <p:cNvSpPr/>
          <p:nvPr/>
        </p:nvSpPr>
        <p:spPr>
          <a:xfrm>
            <a:off x="0" y="38100"/>
            <a:ext cx="18288000" cy="1024116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5000">
                <a:schemeClr val="accent4">
                  <a:lumMod val="20000"/>
                  <a:lumOff val="80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76200">
            <a:solidFill>
              <a:srgbClr val="FF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700" dirty="0"/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CB417DBF-4F8C-4212-9D93-5005914DEB3B}"/>
              </a:ext>
            </a:extLst>
          </p:cNvPr>
          <p:cNvSpPr txBox="1"/>
          <p:nvPr/>
        </p:nvSpPr>
        <p:spPr>
          <a:xfrm rot="5400000">
            <a:off x="12687342" y="4853806"/>
            <a:ext cx="9455808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800" dirty="0">
                <a:solidFill>
                  <a:srgbClr val="0066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SCALA SCONTI E GUADAGNI </a:t>
            </a:r>
          </a:p>
        </p:txBody>
      </p:sp>
      <p:sp>
        <p:nvSpPr>
          <p:cNvPr id="15" name="AutoShape 10">
            <a:extLst>
              <a:ext uri="{FF2B5EF4-FFF2-40B4-BE49-F238E27FC236}">
                <a16:creationId xmlns:a16="http://schemas.microsoft.com/office/drawing/2014/main" id="{F966CA65-CD9B-784F-A68F-FE26ACBAFE76}"/>
              </a:ext>
            </a:extLst>
          </p:cNvPr>
          <p:cNvSpPr/>
          <p:nvPr/>
        </p:nvSpPr>
        <p:spPr>
          <a:xfrm rot="5207" flipH="1">
            <a:off x="16985438" y="495227"/>
            <a:ext cx="0" cy="9455818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 dirty="0"/>
          </a:p>
        </p:txBody>
      </p:sp>
      <p:grpSp>
        <p:nvGrpSpPr>
          <p:cNvPr id="17" name="Group 2">
            <a:extLst>
              <a:ext uri="{FF2B5EF4-FFF2-40B4-BE49-F238E27FC236}">
                <a16:creationId xmlns:a16="http://schemas.microsoft.com/office/drawing/2014/main" id="{081726BF-414C-5746-AF2D-5661DD8726CA}"/>
              </a:ext>
            </a:extLst>
          </p:cNvPr>
          <p:cNvGrpSpPr/>
          <p:nvPr/>
        </p:nvGrpSpPr>
        <p:grpSpPr>
          <a:xfrm rot="16200000">
            <a:off x="964489" y="4788640"/>
            <a:ext cx="1366645" cy="3091772"/>
            <a:chOff x="0" y="0"/>
            <a:chExt cx="2354580" cy="3398285"/>
          </a:xfrm>
        </p:grpSpPr>
        <p:sp>
          <p:nvSpPr>
            <p:cNvPr id="18" name="Freeform 3">
              <a:extLst>
                <a:ext uri="{FF2B5EF4-FFF2-40B4-BE49-F238E27FC236}">
                  <a16:creationId xmlns:a16="http://schemas.microsoft.com/office/drawing/2014/main" id="{E05F2BAE-6672-05D8-6358-76143F915B88}"/>
                </a:ext>
              </a:extLst>
            </p:cNvPr>
            <p:cNvSpPr/>
            <p:nvPr/>
          </p:nvSpPr>
          <p:spPr>
            <a:xfrm>
              <a:off x="0" y="0"/>
              <a:ext cx="2353310" cy="3398285"/>
            </a:xfrm>
            <a:custGeom>
              <a:avLst/>
              <a:gdLst/>
              <a:ahLst/>
              <a:cxnLst/>
              <a:rect l="l" t="t" r="r" b="b"/>
              <a:pathLst>
                <a:path w="2353310" h="3398285">
                  <a:moveTo>
                    <a:pt x="784860" y="3330975"/>
                  </a:moveTo>
                  <a:cubicBezTo>
                    <a:pt x="905510" y="3371615"/>
                    <a:pt x="1042670" y="3398285"/>
                    <a:pt x="1177290" y="3398285"/>
                  </a:cubicBezTo>
                  <a:cubicBezTo>
                    <a:pt x="1311910" y="3398285"/>
                    <a:pt x="1441450" y="3375425"/>
                    <a:pt x="1560830" y="3334785"/>
                  </a:cubicBezTo>
                  <a:cubicBezTo>
                    <a:pt x="1563370" y="3333515"/>
                    <a:pt x="1565910" y="3333515"/>
                    <a:pt x="1568450" y="3332245"/>
                  </a:cubicBezTo>
                  <a:cubicBezTo>
                    <a:pt x="2016760" y="3169685"/>
                    <a:pt x="2346960" y="2740425"/>
                    <a:pt x="2353310" y="2237146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2235469"/>
                  </a:lnTo>
                  <a:cubicBezTo>
                    <a:pt x="6350" y="2742965"/>
                    <a:pt x="331470" y="3172225"/>
                    <a:pt x="784860" y="333097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76200">
              <a:solidFill>
                <a:schemeClr val="tx1"/>
              </a:solidFill>
            </a:ln>
          </p:spPr>
          <p:txBody>
            <a:bodyPr/>
            <a:lstStyle/>
            <a:p>
              <a:endParaRPr lang="it-IT" dirty="0"/>
            </a:p>
          </p:txBody>
        </p:sp>
      </p:grpSp>
      <p:grpSp>
        <p:nvGrpSpPr>
          <p:cNvPr id="21" name="Group 2">
            <a:extLst>
              <a:ext uri="{FF2B5EF4-FFF2-40B4-BE49-F238E27FC236}">
                <a16:creationId xmlns:a16="http://schemas.microsoft.com/office/drawing/2014/main" id="{869666D1-CC83-1C86-B02C-038FC3A1F66A}"/>
              </a:ext>
            </a:extLst>
          </p:cNvPr>
          <p:cNvGrpSpPr/>
          <p:nvPr/>
        </p:nvGrpSpPr>
        <p:grpSpPr>
          <a:xfrm rot="16200000">
            <a:off x="964489" y="6312640"/>
            <a:ext cx="1366645" cy="3091772"/>
            <a:chOff x="0" y="0"/>
            <a:chExt cx="2354580" cy="3398285"/>
          </a:xfrm>
        </p:grpSpPr>
        <p:sp>
          <p:nvSpPr>
            <p:cNvPr id="22" name="Freeform 3">
              <a:extLst>
                <a:ext uri="{FF2B5EF4-FFF2-40B4-BE49-F238E27FC236}">
                  <a16:creationId xmlns:a16="http://schemas.microsoft.com/office/drawing/2014/main" id="{9D5993CC-63E5-6239-0C4F-BC5D1321F11C}"/>
                </a:ext>
              </a:extLst>
            </p:cNvPr>
            <p:cNvSpPr/>
            <p:nvPr/>
          </p:nvSpPr>
          <p:spPr>
            <a:xfrm>
              <a:off x="0" y="0"/>
              <a:ext cx="2353310" cy="3398285"/>
            </a:xfrm>
            <a:custGeom>
              <a:avLst/>
              <a:gdLst/>
              <a:ahLst/>
              <a:cxnLst/>
              <a:rect l="l" t="t" r="r" b="b"/>
              <a:pathLst>
                <a:path w="2353310" h="3398285">
                  <a:moveTo>
                    <a:pt x="784860" y="3330975"/>
                  </a:moveTo>
                  <a:cubicBezTo>
                    <a:pt x="905510" y="3371615"/>
                    <a:pt x="1042670" y="3398285"/>
                    <a:pt x="1177290" y="3398285"/>
                  </a:cubicBezTo>
                  <a:cubicBezTo>
                    <a:pt x="1311910" y="3398285"/>
                    <a:pt x="1441450" y="3375425"/>
                    <a:pt x="1560830" y="3334785"/>
                  </a:cubicBezTo>
                  <a:cubicBezTo>
                    <a:pt x="1563370" y="3333515"/>
                    <a:pt x="1565910" y="3333515"/>
                    <a:pt x="1568450" y="3332245"/>
                  </a:cubicBezTo>
                  <a:cubicBezTo>
                    <a:pt x="2016760" y="3169685"/>
                    <a:pt x="2346960" y="2740425"/>
                    <a:pt x="2353310" y="2237146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2235469"/>
                  </a:lnTo>
                  <a:cubicBezTo>
                    <a:pt x="6350" y="2742965"/>
                    <a:pt x="331470" y="3172225"/>
                    <a:pt x="784860" y="3330975"/>
                  </a:cubicBezTo>
                  <a:close/>
                </a:path>
              </a:pathLst>
            </a:custGeom>
            <a:solidFill>
              <a:srgbClr val="FFFF00"/>
            </a:solidFill>
            <a:ln w="76200">
              <a:solidFill>
                <a:schemeClr val="tx1"/>
              </a:solidFill>
            </a:ln>
          </p:spPr>
          <p:txBody>
            <a:bodyPr/>
            <a:lstStyle/>
            <a:p>
              <a:endParaRPr lang="it-IT" dirty="0"/>
            </a:p>
          </p:txBody>
        </p:sp>
      </p:grpSp>
      <p:grpSp>
        <p:nvGrpSpPr>
          <p:cNvPr id="25" name="Group 2">
            <a:extLst>
              <a:ext uri="{FF2B5EF4-FFF2-40B4-BE49-F238E27FC236}">
                <a16:creationId xmlns:a16="http://schemas.microsoft.com/office/drawing/2014/main" id="{7F218E37-F416-6A6F-7B17-55E128EE4FA2}"/>
              </a:ext>
            </a:extLst>
          </p:cNvPr>
          <p:cNvGrpSpPr/>
          <p:nvPr/>
        </p:nvGrpSpPr>
        <p:grpSpPr>
          <a:xfrm rot="16200000">
            <a:off x="971191" y="7836640"/>
            <a:ext cx="1366645" cy="3091772"/>
            <a:chOff x="0" y="0"/>
            <a:chExt cx="2354580" cy="3398285"/>
          </a:xfrm>
        </p:grpSpPr>
        <p:sp>
          <p:nvSpPr>
            <p:cNvPr id="26" name="Freeform 3">
              <a:extLst>
                <a:ext uri="{FF2B5EF4-FFF2-40B4-BE49-F238E27FC236}">
                  <a16:creationId xmlns:a16="http://schemas.microsoft.com/office/drawing/2014/main" id="{9EFC8498-F162-8897-74F0-B32DF34EDB38}"/>
                </a:ext>
              </a:extLst>
            </p:cNvPr>
            <p:cNvSpPr/>
            <p:nvPr/>
          </p:nvSpPr>
          <p:spPr>
            <a:xfrm>
              <a:off x="0" y="0"/>
              <a:ext cx="2353310" cy="3398285"/>
            </a:xfrm>
            <a:custGeom>
              <a:avLst/>
              <a:gdLst/>
              <a:ahLst/>
              <a:cxnLst/>
              <a:rect l="l" t="t" r="r" b="b"/>
              <a:pathLst>
                <a:path w="2353310" h="3398285">
                  <a:moveTo>
                    <a:pt x="784860" y="3330975"/>
                  </a:moveTo>
                  <a:cubicBezTo>
                    <a:pt x="905510" y="3371615"/>
                    <a:pt x="1042670" y="3398285"/>
                    <a:pt x="1177290" y="3398285"/>
                  </a:cubicBezTo>
                  <a:cubicBezTo>
                    <a:pt x="1311910" y="3398285"/>
                    <a:pt x="1441450" y="3375425"/>
                    <a:pt x="1560830" y="3334785"/>
                  </a:cubicBezTo>
                  <a:cubicBezTo>
                    <a:pt x="1563370" y="3333515"/>
                    <a:pt x="1565910" y="3333515"/>
                    <a:pt x="1568450" y="3332245"/>
                  </a:cubicBezTo>
                  <a:cubicBezTo>
                    <a:pt x="2016760" y="3169685"/>
                    <a:pt x="2346960" y="2740425"/>
                    <a:pt x="2353310" y="2237146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2235469"/>
                  </a:lnTo>
                  <a:cubicBezTo>
                    <a:pt x="6350" y="2742965"/>
                    <a:pt x="331470" y="3172225"/>
                    <a:pt x="784860" y="3330975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76200">
              <a:solidFill>
                <a:schemeClr val="tx1"/>
              </a:solidFill>
            </a:ln>
          </p:spPr>
          <p:txBody>
            <a:bodyPr/>
            <a:lstStyle/>
            <a:p>
              <a:endParaRPr lang="it-IT" dirty="0"/>
            </a:p>
          </p:txBody>
        </p:sp>
      </p:grpSp>
      <p:sp>
        <p:nvSpPr>
          <p:cNvPr id="33" name="Rettangolo 32">
            <a:extLst>
              <a:ext uri="{FF2B5EF4-FFF2-40B4-BE49-F238E27FC236}">
                <a16:creationId xmlns:a16="http://schemas.microsoft.com/office/drawing/2014/main" id="{88FBE068-8924-126B-C1F8-98B10B8FA5D5}"/>
              </a:ext>
            </a:extLst>
          </p:cNvPr>
          <p:cNvSpPr/>
          <p:nvPr/>
        </p:nvSpPr>
        <p:spPr>
          <a:xfrm>
            <a:off x="218350" y="6022024"/>
            <a:ext cx="2807473" cy="7311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dirty="0">
                <a:solidFill>
                  <a:schemeClr val="tx1"/>
                </a:solidFill>
                <a:latin typeface="League Spartan" panose="020B0604020202020204" charset="0"/>
              </a:rPr>
              <a:t>PROGRAMMI</a:t>
            </a:r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0E4E4407-313B-7FE8-4AB9-95C5CF2A26AF}"/>
              </a:ext>
            </a:extLst>
          </p:cNvPr>
          <p:cNvSpPr/>
          <p:nvPr/>
        </p:nvSpPr>
        <p:spPr>
          <a:xfrm>
            <a:off x="606492" y="7564018"/>
            <a:ext cx="1823860" cy="7311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dirty="0">
                <a:solidFill>
                  <a:schemeClr val="tx1"/>
                </a:solidFill>
                <a:latin typeface="League Spartan" panose="020B0604020202020204" charset="0"/>
              </a:rPr>
              <a:t>COSTO</a:t>
            </a:r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2C6DD91B-D78E-02DC-1240-860C4CF27F59}"/>
              </a:ext>
            </a:extLst>
          </p:cNvPr>
          <p:cNvSpPr/>
          <p:nvPr/>
        </p:nvSpPr>
        <p:spPr>
          <a:xfrm>
            <a:off x="414891" y="9143005"/>
            <a:ext cx="2207062" cy="7311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dirty="0">
                <a:solidFill>
                  <a:schemeClr val="tx1"/>
                </a:solidFill>
                <a:latin typeface="League Spartan" panose="020B0604020202020204" charset="0"/>
              </a:rPr>
              <a:t>INCASSO</a:t>
            </a:r>
          </a:p>
        </p:txBody>
      </p:sp>
      <p:grpSp>
        <p:nvGrpSpPr>
          <p:cNvPr id="37" name="Group 2">
            <a:extLst>
              <a:ext uri="{FF2B5EF4-FFF2-40B4-BE49-F238E27FC236}">
                <a16:creationId xmlns:a16="http://schemas.microsoft.com/office/drawing/2014/main" id="{E459D1BD-36F3-D5D0-DB55-77DA0A1AEE7A}"/>
              </a:ext>
            </a:extLst>
          </p:cNvPr>
          <p:cNvGrpSpPr/>
          <p:nvPr/>
        </p:nvGrpSpPr>
        <p:grpSpPr>
          <a:xfrm rot="16200000">
            <a:off x="971192" y="3264640"/>
            <a:ext cx="1366645" cy="3091772"/>
            <a:chOff x="0" y="0"/>
            <a:chExt cx="2354580" cy="3398285"/>
          </a:xfrm>
        </p:grpSpPr>
        <p:sp>
          <p:nvSpPr>
            <p:cNvPr id="38" name="Freeform 3">
              <a:extLst>
                <a:ext uri="{FF2B5EF4-FFF2-40B4-BE49-F238E27FC236}">
                  <a16:creationId xmlns:a16="http://schemas.microsoft.com/office/drawing/2014/main" id="{FD595BB0-62FE-4CB4-9B8C-A98863B31B35}"/>
                </a:ext>
              </a:extLst>
            </p:cNvPr>
            <p:cNvSpPr/>
            <p:nvPr/>
          </p:nvSpPr>
          <p:spPr>
            <a:xfrm>
              <a:off x="0" y="0"/>
              <a:ext cx="2353310" cy="3398285"/>
            </a:xfrm>
            <a:custGeom>
              <a:avLst/>
              <a:gdLst/>
              <a:ahLst/>
              <a:cxnLst/>
              <a:rect l="l" t="t" r="r" b="b"/>
              <a:pathLst>
                <a:path w="2353310" h="3398285">
                  <a:moveTo>
                    <a:pt x="784860" y="3330975"/>
                  </a:moveTo>
                  <a:cubicBezTo>
                    <a:pt x="905510" y="3371615"/>
                    <a:pt x="1042670" y="3398285"/>
                    <a:pt x="1177290" y="3398285"/>
                  </a:cubicBezTo>
                  <a:cubicBezTo>
                    <a:pt x="1311910" y="3398285"/>
                    <a:pt x="1441450" y="3375425"/>
                    <a:pt x="1560830" y="3334785"/>
                  </a:cubicBezTo>
                  <a:cubicBezTo>
                    <a:pt x="1563370" y="3333515"/>
                    <a:pt x="1565910" y="3333515"/>
                    <a:pt x="1568450" y="3332245"/>
                  </a:cubicBezTo>
                  <a:cubicBezTo>
                    <a:pt x="2016760" y="3169685"/>
                    <a:pt x="2346960" y="2740425"/>
                    <a:pt x="2353310" y="2237146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2235469"/>
                  </a:lnTo>
                  <a:cubicBezTo>
                    <a:pt x="6350" y="2742965"/>
                    <a:pt x="331470" y="3172225"/>
                    <a:pt x="784860" y="3330975"/>
                  </a:cubicBezTo>
                  <a:close/>
                </a:path>
              </a:pathLst>
            </a:custGeom>
            <a:solidFill>
              <a:srgbClr val="00B0F0"/>
            </a:solidFill>
            <a:ln w="76200">
              <a:solidFill>
                <a:schemeClr val="tx1"/>
              </a:solidFill>
            </a:ln>
          </p:spPr>
          <p:txBody>
            <a:bodyPr/>
            <a:lstStyle/>
            <a:p>
              <a:endParaRPr lang="it-IT" dirty="0"/>
            </a:p>
          </p:txBody>
        </p:sp>
      </p:grpSp>
      <p:sp>
        <p:nvSpPr>
          <p:cNvPr id="41" name="Rettangolo 40">
            <a:extLst>
              <a:ext uri="{FF2B5EF4-FFF2-40B4-BE49-F238E27FC236}">
                <a16:creationId xmlns:a16="http://schemas.microsoft.com/office/drawing/2014/main" id="{69E51580-31F4-A789-C4AE-F0614E7B2659}"/>
              </a:ext>
            </a:extLst>
          </p:cNvPr>
          <p:cNvSpPr/>
          <p:nvPr/>
        </p:nvSpPr>
        <p:spPr>
          <a:xfrm>
            <a:off x="218350" y="4548152"/>
            <a:ext cx="2600145" cy="7311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dirty="0">
                <a:solidFill>
                  <a:schemeClr val="tx1"/>
                </a:solidFill>
                <a:latin typeface="League Spartan" panose="020B0604020202020204" charset="0"/>
              </a:rPr>
              <a:t>PUNTI VOLUME</a:t>
            </a:r>
          </a:p>
        </p:txBody>
      </p:sp>
      <p:grpSp>
        <p:nvGrpSpPr>
          <p:cNvPr id="42" name="Group 2">
            <a:extLst>
              <a:ext uri="{FF2B5EF4-FFF2-40B4-BE49-F238E27FC236}">
                <a16:creationId xmlns:a16="http://schemas.microsoft.com/office/drawing/2014/main" id="{06D63555-DDCA-5154-3806-5DB0EA7C824D}"/>
              </a:ext>
            </a:extLst>
          </p:cNvPr>
          <p:cNvGrpSpPr/>
          <p:nvPr/>
        </p:nvGrpSpPr>
        <p:grpSpPr>
          <a:xfrm rot="16200000">
            <a:off x="661078" y="-209549"/>
            <a:ext cx="1986872" cy="3091772"/>
            <a:chOff x="0" y="0"/>
            <a:chExt cx="2354580" cy="3398285"/>
          </a:xfrm>
        </p:grpSpPr>
        <p:sp>
          <p:nvSpPr>
            <p:cNvPr id="43" name="Freeform 3">
              <a:extLst>
                <a:ext uri="{FF2B5EF4-FFF2-40B4-BE49-F238E27FC236}">
                  <a16:creationId xmlns:a16="http://schemas.microsoft.com/office/drawing/2014/main" id="{1CDE47EC-EF04-493D-49B6-C592762863D5}"/>
                </a:ext>
              </a:extLst>
            </p:cNvPr>
            <p:cNvSpPr/>
            <p:nvPr/>
          </p:nvSpPr>
          <p:spPr>
            <a:xfrm>
              <a:off x="0" y="0"/>
              <a:ext cx="2353310" cy="3398285"/>
            </a:xfrm>
            <a:custGeom>
              <a:avLst/>
              <a:gdLst/>
              <a:ahLst/>
              <a:cxnLst/>
              <a:rect l="l" t="t" r="r" b="b"/>
              <a:pathLst>
                <a:path w="2353310" h="3398285">
                  <a:moveTo>
                    <a:pt x="784860" y="3330975"/>
                  </a:moveTo>
                  <a:cubicBezTo>
                    <a:pt x="905510" y="3371615"/>
                    <a:pt x="1042670" y="3398285"/>
                    <a:pt x="1177290" y="3398285"/>
                  </a:cubicBezTo>
                  <a:cubicBezTo>
                    <a:pt x="1311910" y="3398285"/>
                    <a:pt x="1441450" y="3375425"/>
                    <a:pt x="1560830" y="3334785"/>
                  </a:cubicBezTo>
                  <a:cubicBezTo>
                    <a:pt x="1563370" y="3333515"/>
                    <a:pt x="1565910" y="3333515"/>
                    <a:pt x="1568450" y="3332245"/>
                  </a:cubicBezTo>
                  <a:cubicBezTo>
                    <a:pt x="2016760" y="3169685"/>
                    <a:pt x="2346960" y="2740425"/>
                    <a:pt x="2353310" y="2237146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2235469"/>
                  </a:lnTo>
                  <a:cubicBezTo>
                    <a:pt x="6350" y="2742965"/>
                    <a:pt x="331470" y="3172225"/>
                    <a:pt x="784860" y="3330975"/>
                  </a:cubicBezTo>
                  <a:close/>
                </a:path>
              </a:pathLst>
            </a:custGeom>
            <a:solidFill>
              <a:srgbClr val="FF6600"/>
            </a:solidFill>
            <a:ln w="76200">
              <a:solidFill>
                <a:schemeClr val="tx1"/>
              </a:solidFill>
            </a:ln>
          </p:spPr>
          <p:txBody>
            <a:bodyPr/>
            <a:lstStyle/>
            <a:p>
              <a:endParaRPr lang="it-IT" dirty="0"/>
            </a:p>
          </p:txBody>
        </p:sp>
      </p:grpSp>
      <p:sp>
        <p:nvSpPr>
          <p:cNvPr id="46" name="Rettangolo 45">
            <a:extLst>
              <a:ext uri="{FF2B5EF4-FFF2-40B4-BE49-F238E27FC236}">
                <a16:creationId xmlns:a16="http://schemas.microsoft.com/office/drawing/2014/main" id="{AD70EE79-0BC7-6F5F-0A36-BAEC26F4D6A9}"/>
              </a:ext>
            </a:extLst>
          </p:cNvPr>
          <p:cNvSpPr/>
          <p:nvPr/>
        </p:nvSpPr>
        <p:spPr>
          <a:xfrm>
            <a:off x="0" y="1080911"/>
            <a:ext cx="3185535" cy="7311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400" dirty="0">
                <a:solidFill>
                  <a:schemeClr val="tx1"/>
                </a:solidFill>
                <a:latin typeface="League Spartan" panose="020B0604020202020204" charset="0"/>
              </a:rPr>
              <a:t>SCONTO</a:t>
            </a:r>
            <a:br>
              <a:rPr lang="it-IT" sz="4400" dirty="0">
                <a:solidFill>
                  <a:schemeClr val="tx1"/>
                </a:solidFill>
                <a:latin typeface="League Spartan" panose="020B0604020202020204" charset="0"/>
              </a:rPr>
            </a:br>
            <a:r>
              <a:rPr lang="it-IT" sz="2400" u="sng" dirty="0">
                <a:solidFill>
                  <a:schemeClr val="bg1"/>
                </a:solidFill>
                <a:latin typeface="League Spartan" panose="020B0604020202020204" charset="0"/>
              </a:rPr>
              <a:t>ES. PROGRAMMA BASE 125 PV</a:t>
            </a:r>
            <a:endParaRPr lang="it-IT" sz="4400" u="sng" dirty="0">
              <a:solidFill>
                <a:schemeClr val="bg1"/>
              </a:solidFill>
              <a:latin typeface="League Spartan" panose="020B0604020202020204" charset="0"/>
            </a:endParaRPr>
          </a:p>
        </p:txBody>
      </p:sp>
      <p:cxnSp>
        <p:nvCxnSpPr>
          <p:cNvPr id="47" name="Connettore diritto 46">
            <a:extLst>
              <a:ext uri="{FF2B5EF4-FFF2-40B4-BE49-F238E27FC236}">
                <a16:creationId xmlns:a16="http://schemas.microsoft.com/office/drawing/2014/main" id="{018B3366-6326-5FD8-9CD9-D15D782D817D}"/>
              </a:ext>
            </a:extLst>
          </p:cNvPr>
          <p:cNvCxnSpPr>
            <a:cxnSpLocks/>
          </p:cNvCxnSpPr>
          <p:nvPr/>
        </p:nvCxnSpPr>
        <p:spPr>
          <a:xfrm flipV="1">
            <a:off x="76199" y="4020824"/>
            <a:ext cx="16200000" cy="476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diritto 47">
            <a:extLst>
              <a:ext uri="{FF2B5EF4-FFF2-40B4-BE49-F238E27FC236}">
                <a16:creationId xmlns:a16="http://schemas.microsoft.com/office/drawing/2014/main" id="{18BA8F21-275B-AFDC-2A69-D80CC7E7CD10}"/>
              </a:ext>
            </a:extLst>
          </p:cNvPr>
          <p:cNvCxnSpPr>
            <a:cxnSpLocks/>
          </p:cNvCxnSpPr>
          <p:nvPr/>
        </p:nvCxnSpPr>
        <p:spPr>
          <a:xfrm flipV="1">
            <a:off x="76199" y="5522442"/>
            <a:ext cx="16200000" cy="476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diritto 48">
            <a:extLst>
              <a:ext uri="{FF2B5EF4-FFF2-40B4-BE49-F238E27FC236}">
                <a16:creationId xmlns:a16="http://schemas.microsoft.com/office/drawing/2014/main" id="{7A802911-D21A-140E-319C-3443AC8A37FE}"/>
              </a:ext>
            </a:extLst>
          </p:cNvPr>
          <p:cNvCxnSpPr>
            <a:cxnSpLocks/>
          </p:cNvCxnSpPr>
          <p:nvPr/>
        </p:nvCxnSpPr>
        <p:spPr>
          <a:xfrm flipV="1">
            <a:off x="76199" y="7046442"/>
            <a:ext cx="16200000" cy="476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ttore diritto 49">
            <a:extLst>
              <a:ext uri="{FF2B5EF4-FFF2-40B4-BE49-F238E27FC236}">
                <a16:creationId xmlns:a16="http://schemas.microsoft.com/office/drawing/2014/main" id="{553C6BCB-5F54-0EEF-FE05-B7D64559DE2F}"/>
              </a:ext>
            </a:extLst>
          </p:cNvPr>
          <p:cNvCxnSpPr>
            <a:cxnSpLocks/>
          </p:cNvCxnSpPr>
          <p:nvPr/>
        </p:nvCxnSpPr>
        <p:spPr>
          <a:xfrm flipV="1">
            <a:off x="76199" y="8595156"/>
            <a:ext cx="16200000" cy="476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ttangolo 52">
            <a:extLst>
              <a:ext uri="{FF2B5EF4-FFF2-40B4-BE49-F238E27FC236}">
                <a16:creationId xmlns:a16="http://schemas.microsoft.com/office/drawing/2014/main" id="{9604C9C0-85AF-1C7F-E69E-35846831F1E8}"/>
              </a:ext>
            </a:extLst>
          </p:cNvPr>
          <p:cNvSpPr/>
          <p:nvPr/>
        </p:nvSpPr>
        <p:spPr>
          <a:xfrm>
            <a:off x="3276600" y="4078513"/>
            <a:ext cx="3693606" cy="1441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it-IT" sz="3200" dirty="0">
                <a:solidFill>
                  <a:schemeClr val="tx1"/>
                </a:solidFill>
                <a:latin typeface="League Spartan" panose="020B0604020202020204" charset="0"/>
              </a:rPr>
            </a:br>
            <a:r>
              <a:rPr lang="it-IT" sz="3200" dirty="0">
                <a:solidFill>
                  <a:schemeClr val="tx1"/>
                </a:solidFill>
                <a:latin typeface="League Spartan" panose="020B0604020202020204" charset="0"/>
              </a:rPr>
              <a:t>2.500 PV</a:t>
            </a:r>
            <a:br>
              <a:rPr lang="it-IT" sz="3200" dirty="0">
                <a:solidFill>
                  <a:schemeClr val="tx1"/>
                </a:solidFill>
                <a:latin typeface="League Spartan" panose="020B0604020202020204" charset="0"/>
              </a:rPr>
            </a:br>
            <a:r>
              <a:rPr lang="it-IT" dirty="0">
                <a:solidFill>
                  <a:schemeClr val="tx1"/>
                </a:solidFill>
                <a:latin typeface="Josefin Sans" pitchFamily="2" charset="0"/>
              </a:rPr>
              <a:t>1.000 PV U.P. SOLO 1° ORDINE</a:t>
            </a:r>
          </a:p>
          <a:p>
            <a:pPr algn="ctr"/>
            <a:r>
              <a:rPr lang="it-IT" dirty="0">
                <a:solidFill>
                  <a:schemeClr val="tx1"/>
                </a:solidFill>
                <a:latin typeface="Josefin Sans" pitchFamily="2" charset="0"/>
              </a:rPr>
              <a:t>1.500 PV </a:t>
            </a:r>
            <a:r>
              <a:rPr lang="it-IT">
                <a:solidFill>
                  <a:schemeClr val="tx1"/>
                </a:solidFill>
                <a:latin typeface="Josefin Sans" pitchFamily="2" charset="0"/>
              </a:rPr>
              <a:t>USO PERSONALE</a:t>
            </a:r>
            <a:br>
              <a:rPr lang="it-IT">
                <a:solidFill>
                  <a:schemeClr val="tx1"/>
                </a:solidFill>
                <a:latin typeface="Josefin Sans" pitchFamily="2" charset="0"/>
              </a:rPr>
            </a:br>
            <a:r>
              <a:rPr lang="it-IT">
                <a:solidFill>
                  <a:schemeClr val="tx1"/>
                </a:solidFill>
                <a:latin typeface="Josefin Sans" pitchFamily="2" charset="0"/>
              </a:rPr>
              <a:t>SU NUOVI CODICI/DS</a:t>
            </a:r>
            <a:br>
              <a:rPr lang="it-IT" sz="3200" dirty="0">
                <a:solidFill>
                  <a:schemeClr val="tx1"/>
                </a:solidFill>
                <a:latin typeface="League Spartan" panose="020B0604020202020204" charset="0"/>
              </a:rPr>
            </a:br>
            <a:endParaRPr lang="it-IT" sz="3200" dirty="0">
              <a:solidFill>
                <a:schemeClr val="tx1"/>
              </a:solidFill>
              <a:latin typeface="League Spartan" panose="020B0604020202020204" charset="0"/>
            </a:endParaRPr>
          </a:p>
        </p:txBody>
      </p:sp>
      <p:sp>
        <p:nvSpPr>
          <p:cNvPr id="54" name="Rettangolo 53">
            <a:extLst>
              <a:ext uri="{FF2B5EF4-FFF2-40B4-BE49-F238E27FC236}">
                <a16:creationId xmlns:a16="http://schemas.microsoft.com/office/drawing/2014/main" id="{2C3D662D-C28F-4E15-12B9-03112C13377F}"/>
              </a:ext>
            </a:extLst>
          </p:cNvPr>
          <p:cNvSpPr/>
          <p:nvPr/>
        </p:nvSpPr>
        <p:spPr>
          <a:xfrm>
            <a:off x="3276600" y="5652452"/>
            <a:ext cx="3693606" cy="1441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it-IT" sz="3200" dirty="0">
                <a:solidFill>
                  <a:schemeClr val="tx1"/>
                </a:solidFill>
                <a:latin typeface="League Spartan" panose="020B0604020202020204" charset="0"/>
              </a:rPr>
            </a:br>
            <a:r>
              <a:rPr lang="it-IT" sz="4400" dirty="0">
                <a:solidFill>
                  <a:schemeClr val="tx1"/>
                </a:solidFill>
                <a:latin typeface="League Spartan" panose="020B0604020202020204" charset="0"/>
              </a:rPr>
              <a:t>20</a:t>
            </a:r>
          </a:p>
          <a:p>
            <a:pPr algn="ctr"/>
            <a:endParaRPr lang="it-IT" sz="3200" dirty="0">
              <a:solidFill>
                <a:schemeClr val="tx1"/>
              </a:solidFill>
              <a:latin typeface="League Spartan" panose="020B0604020202020204" charset="0"/>
            </a:endParaRPr>
          </a:p>
        </p:txBody>
      </p:sp>
      <p:sp>
        <p:nvSpPr>
          <p:cNvPr id="55" name="Rettangolo 54">
            <a:extLst>
              <a:ext uri="{FF2B5EF4-FFF2-40B4-BE49-F238E27FC236}">
                <a16:creationId xmlns:a16="http://schemas.microsoft.com/office/drawing/2014/main" id="{425A7B67-6F1E-059D-C192-18D0021BB19E}"/>
              </a:ext>
            </a:extLst>
          </p:cNvPr>
          <p:cNvSpPr/>
          <p:nvPr/>
        </p:nvSpPr>
        <p:spPr>
          <a:xfrm>
            <a:off x="3276600" y="7176452"/>
            <a:ext cx="3693606" cy="1441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it-IT" sz="3200" dirty="0">
                <a:solidFill>
                  <a:schemeClr val="tx1"/>
                </a:solidFill>
                <a:latin typeface="League Spartan" panose="020B0604020202020204" charset="0"/>
              </a:rPr>
            </a:b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ague Spartan" panose="020B0604020202020204" charset="0"/>
                <a:ea typeface="+mn-ea"/>
                <a:cs typeface="+mn-cs"/>
              </a:rPr>
              <a:t>1 PROG 180€ ca.</a:t>
            </a:r>
          </a:p>
          <a:p>
            <a:pPr algn="ctr"/>
            <a:r>
              <a:rPr lang="it-IT" sz="4400" dirty="0">
                <a:solidFill>
                  <a:schemeClr val="tx1"/>
                </a:solidFill>
                <a:latin typeface="League Spartan" panose="020B0604020202020204" charset="0"/>
              </a:rPr>
              <a:t>3.600 € </a:t>
            </a:r>
            <a:r>
              <a:rPr lang="it-IT" sz="2800" dirty="0">
                <a:solidFill>
                  <a:schemeClr val="tx1"/>
                </a:solidFill>
                <a:latin typeface="League Spartan" panose="020B0604020202020204" charset="0"/>
              </a:rPr>
              <a:t>ca.</a:t>
            </a:r>
            <a:endParaRPr lang="it-IT" sz="4400" dirty="0">
              <a:solidFill>
                <a:schemeClr val="tx1"/>
              </a:solidFill>
              <a:latin typeface="League Spartan" panose="020B0604020202020204" charset="0"/>
            </a:endParaRPr>
          </a:p>
          <a:p>
            <a:pPr algn="ctr"/>
            <a:endParaRPr lang="it-IT" sz="3200" dirty="0">
              <a:solidFill>
                <a:schemeClr val="tx1"/>
              </a:solidFill>
              <a:latin typeface="League Spartan" panose="020B0604020202020204" charset="0"/>
            </a:endParaRPr>
          </a:p>
        </p:txBody>
      </p:sp>
      <p:sp>
        <p:nvSpPr>
          <p:cNvPr id="56" name="Rettangolo 55">
            <a:extLst>
              <a:ext uri="{FF2B5EF4-FFF2-40B4-BE49-F238E27FC236}">
                <a16:creationId xmlns:a16="http://schemas.microsoft.com/office/drawing/2014/main" id="{2E92F3EF-5DB2-5049-2BE7-5FBB0800D061}"/>
              </a:ext>
            </a:extLst>
          </p:cNvPr>
          <p:cNvSpPr/>
          <p:nvPr/>
        </p:nvSpPr>
        <p:spPr>
          <a:xfrm>
            <a:off x="3276600" y="8700452"/>
            <a:ext cx="3693606" cy="1441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it-IT" sz="3200" dirty="0">
                <a:solidFill>
                  <a:schemeClr val="tx1"/>
                </a:solidFill>
                <a:latin typeface="League Spartan" panose="020B0604020202020204" charset="0"/>
              </a:rPr>
            </a:br>
            <a:r>
              <a:rPr lang="it-IT" sz="2800" dirty="0">
                <a:solidFill>
                  <a:schemeClr val="tx1"/>
                </a:solidFill>
                <a:latin typeface="League Spartan" panose="020B0604020202020204" charset="0"/>
              </a:rPr>
              <a:t>1 PROG 295€ ca.</a:t>
            </a:r>
          </a:p>
          <a:p>
            <a:pPr algn="ctr"/>
            <a:r>
              <a:rPr lang="it-IT" sz="4400" dirty="0">
                <a:solidFill>
                  <a:schemeClr val="tx1"/>
                </a:solidFill>
                <a:latin typeface="League Spartan" panose="020B0604020202020204" charset="0"/>
              </a:rPr>
              <a:t>5.900 € </a:t>
            </a:r>
            <a:r>
              <a:rPr lang="it-IT" sz="2800" dirty="0">
                <a:solidFill>
                  <a:schemeClr val="tx1"/>
                </a:solidFill>
                <a:latin typeface="League Spartan" panose="020B0604020202020204" charset="0"/>
              </a:rPr>
              <a:t>ca.</a:t>
            </a:r>
            <a:endParaRPr lang="it-IT" sz="4400" dirty="0">
              <a:solidFill>
                <a:schemeClr val="tx1"/>
              </a:solidFill>
              <a:latin typeface="League Spartan" panose="020B0604020202020204" charset="0"/>
            </a:endParaRPr>
          </a:p>
          <a:p>
            <a:pPr algn="ctr"/>
            <a:endParaRPr lang="it-IT" sz="3200" dirty="0">
              <a:solidFill>
                <a:schemeClr val="tx1"/>
              </a:solidFill>
              <a:latin typeface="League Spartan" panose="020B0604020202020204" charset="0"/>
            </a:endParaRPr>
          </a:p>
        </p:txBody>
      </p:sp>
      <p:cxnSp>
        <p:nvCxnSpPr>
          <p:cNvPr id="59" name="Connettore diritto 58">
            <a:extLst>
              <a:ext uri="{FF2B5EF4-FFF2-40B4-BE49-F238E27FC236}">
                <a16:creationId xmlns:a16="http://schemas.microsoft.com/office/drawing/2014/main" id="{BADDE82C-077B-4512-B397-4F4D7B68F5A1}"/>
              </a:ext>
            </a:extLst>
          </p:cNvPr>
          <p:cNvCxnSpPr>
            <a:cxnSpLocks/>
          </p:cNvCxnSpPr>
          <p:nvPr/>
        </p:nvCxnSpPr>
        <p:spPr>
          <a:xfrm>
            <a:off x="6858000" y="495300"/>
            <a:ext cx="0" cy="9296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Gruppo 64">
            <a:extLst>
              <a:ext uri="{FF2B5EF4-FFF2-40B4-BE49-F238E27FC236}">
                <a16:creationId xmlns:a16="http://schemas.microsoft.com/office/drawing/2014/main" id="{2D63E35E-9A39-3C26-D5A2-56FEFF7967C8}"/>
              </a:ext>
            </a:extLst>
          </p:cNvPr>
          <p:cNvGrpSpPr/>
          <p:nvPr/>
        </p:nvGrpSpPr>
        <p:grpSpPr>
          <a:xfrm>
            <a:off x="3632957" y="-76272"/>
            <a:ext cx="2774042" cy="2710864"/>
            <a:chOff x="3785357" y="-76272"/>
            <a:chExt cx="2774042" cy="2710864"/>
          </a:xfrm>
        </p:grpSpPr>
        <p:grpSp>
          <p:nvGrpSpPr>
            <p:cNvPr id="63" name="Gruppo 62">
              <a:extLst>
                <a:ext uri="{FF2B5EF4-FFF2-40B4-BE49-F238E27FC236}">
                  <a16:creationId xmlns:a16="http://schemas.microsoft.com/office/drawing/2014/main" id="{35391756-C2F9-2078-A855-5B153AB49208}"/>
                </a:ext>
              </a:extLst>
            </p:cNvPr>
            <p:cNvGrpSpPr/>
            <p:nvPr/>
          </p:nvGrpSpPr>
          <p:grpSpPr>
            <a:xfrm>
              <a:off x="3785357" y="-76272"/>
              <a:ext cx="2774042" cy="2710864"/>
              <a:chOff x="4039399" y="114592"/>
              <a:chExt cx="2520000" cy="2520000"/>
            </a:xfrm>
          </p:grpSpPr>
          <p:pic>
            <p:nvPicPr>
              <p:cNvPr id="2" name="Picture 2">
                <a:extLst>
                  <a:ext uri="{FF2B5EF4-FFF2-40B4-BE49-F238E27FC236}">
                    <a16:creationId xmlns:a16="http://schemas.microsoft.com/office/drawing/2014/main" id="{EB9F3CC6-01E3-21F4-629E-37E50D56C2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039399" y="114592"/>
                <a:ext cx="2520000" cy="2520000"/>
              </a:xfrm>
              <a:prstGeom prst="rect">
                <a:avLst/>
              </a:prstGeom>
            </p:spPr>
          </p:pic>
          <p:sp>
            <p:nvSpPr>
              <p:cNvPr id="62" name="Ovale 61">
                <a:extLst>
                  <a:ext uri="{FF2B5EF4-FFF2-40B4-BE49-F238E27FC236}">
                    <a16:creationId xmlns:a16="http://schemas.microsoft.com/office/drawing/2014/main" id="{FCB9D5D0-2443-FCAE-29AA-8DC08AF32103}"/>
                  </a:ext>
                </a:extLst>
              </p:cNvPr>
              <p:cNvSpPr/>
              <p:nvPr/>
            </p:nvSpPr>
            <p:spPr>
              <a:xfrm>
                <a:off x="4681429" y="787203"/>
                <a:ext cx="1185971" cy="117161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2400" dirty="0">
                  <a:solidFill>
                    <a:schemeClr val="tx1"/>
                  </a:solidFill>
                  <a:latin typeface="League Spartan" panose="020B0604020202020204" charset="0"/>
                </a:endParaRPr>
              </a:p>
            </p:txBody>
          </p:sp>
        </p:grpSp>
        <p:sp>
          <p:nvSpPr>
            <p:cNvPr id="64" name="Rettangolo 63">
              <a:extLst>
                <a:ext uri="{FF2B5EF4-FFF2-40B4-BE49-F238E27FC236}">
                  <a16:creationId xmlns:a16="http://schemas.microsoft.com/office/drawing/2014/main" id="{6A7F6410-F78B-EB5D-EC96-A77AE336119F}"/>
                </a:ext>
              </a:extLst>
            </p:cNvPr>
            <p:cNvSpPr/>
            <p:nvPr/>
          </p:nvSpPr>
          <p:spPr>
            <a:xfrm>
              <a:off x="4492111" y="812663"/>
              <a:ext cx="1376678" cy="106314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3600" dirty="0">
                  <a:solidFill>
                    <a:schemeClr val="tx1"/>
                  </a:solidFill>
                  <a:latin typeface="League Spartan" panose="020B0604020202020204" charset="0"/>
                </a:rPr>
                <a:t>50%</a:t>
              </a:r>
            </a:p>
          </p:txBody>
        </p:sp>
      </p:grpSp>
      <p:grpSp>
        <p:nvGrpSpPr>
          <p:cNvPr id="66" name="Gruppo 65">
            <a:extLst>
              <a:ext uri="{FF2B5EF4-FFF2-40B4-BE49-F238E27FC236}">
                <a16:creationId xmlns:a16="http://schemas.microsoft.com/office/drawing/2014/main" id="{A5EF3B69-74BD-7FB3-D992-11143FB7531E}"/>
              </a:ext>
            </a:extLst>
          </p:cNvPr>
          <p:cNvGrpSpPr/>
          <p:nvPr/>
        </p:nvGrpSpPr>
        <p:grpSpPr>
          <a:xfrm>
            <a:off x="7162800" y="-69675"/>
            <a:ext cx="2774042" cy="2710864"/>
            <a:chOff x="3785357" y="-76272"/>
            <a:chExt cx="2774042" cy="2710864"/>
          </a:xfrm>
        </p:grpSpPr>
        <p:grpSp>
          <p:nvGrpSpPr>
            <p:cNvPr id="67" name="Gruppo 66">
              <a:extLst>
                <a:ext uri="{FF2B5EF4-FFF2-40B4-BE49-F238E27FC236}">
                  <a16:creationId xmlns:a16="http://schemas.microsoft.com/office/drawing/2014/main" id="{98B0BA32-6D8C-D7CD-412A-AA8A3794733F}"/>
                </a:ext>
              </a:extLst>
            </p:cNvPr>
            <p:cNvGrpSpPr/>
            <p:nvPr/>
          </p:nvGrpSpPr>
          <p:grpSpPr>
            <a:xfrm>
              <a:off x="3785357" y="-76272"/>
              <a:ext cx="2774042" cy="2710864"/>
              <a:chOff x="4039399" y="114592"/>
              <a:chExt cx="2520000" cy="2520000"/>
            </a:xfrm>
          </p:grpSpPr>
          <p:pic>
            <p:nvPicPr>
              <p:cNvPr id="69" name="Picture 2">
                <a:extLst>
                  <a:ext uri="{FF2B5EF4-FFF2-40B4-BE49-F238E27FC236}">
                    <a16:creationId xmlns:a16="http://schemas.microsoft.com/office/drawing/2014/main" id="{CB4EFFB3-1D7D-5297-C90E-F6EE865B73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039399" y="114592"/>
                <a:ext cx="2520000" cy="2520000"/>
              </a:xfrm>
              <a:prstGeom prst="rect">
                <a:avLst/>
              </a:prstGeom>
            </p:spPr>
          </p:pic>
          <p:sp>
            <p:nvSpPr>
              <p:cNvPr id="70" name="Ovale 69">
                <a:extLst>
                  <a:ext uri="{FF2B5EF4-FFF2-40B4-BE49-F238E27FC236}">
                    <a16:creationId xmlns:a16="http://schemas.microsoft.com/office/drawing/2014/main" id="{ED40F5E3-78FE-B1C7-8899-BF19E34C8860}"/>
                  </a:ext>
                </a:extLst>
              </p:cNvPr>
              <p:cNvSpPr/>
              <p:nvPr/>
            </p:nvSpPr>
            <p:spPr>
              <a:xfrm>
                <a:off x="4681429" y="787203"/>
                <a:ext cx="1185971" cy="117161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2400" dirty="0">
                  <a:solidFill>
                    <a:schemeClr val="tx1"/>
                  </a:solidFill>
                  <a:latin typeface="League Spartan" panose="020B0604020202020204" charset="0"/>
                </a:endParaRPr>
              </a:p>
            </p:txBody>
          </p:sp>
        </p:grpSp>
        <p:sp>
          <p:nvSpPr>
            <p:cNvPr id="68" name="Rettangolo 67">
              <a:extLst>
                <a:ext uri="{FF2B5EF4-FFF2-40B4-BE49-F238E27FC236}">
                  <a16:creationId xmlns:a16="http://schemas.microsoft.com/office/drawing/2014/main" id="{038E7EE6-9A80-290F-FA7F-7A2F5604D368}"/>
                </a:ext>
              </a:extLst>
            </p:cNvPr>
            <p:cNvSpPr/>
            <p:nvPr/>
          </p:nvSpPr>
          <p:spPr>
            <a:xfrm>
              <a:off x="4492111" y="812663"/>
              <a:ext cx="1376678" cy="106314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3600" dirty="0">
                  <a:solidFill>
                    <a:schemeClr val="tx1"/>
                  </a:solidFill>
                  <a:latin typeface="League Spartan" panose="020B0604020202020204" charset="0"/>
                </a:rPr>
                <a:t>42%</a:t>
              </a:r>
            </a:p>
          </p:txBody>
        </p:sp>
      </p:grpSp>
      <p:grpSp>
        <p:nvGrpSpPr>
          <p:cNvPr id="71" name="Gruppo 70">
            <a:extLst>
              <a:ext uri="{FF2B5EF4-FFF2-40B4-BE49-F238E27FC236}">
                <a16:creationId xmlns:a16="http://schemas.microsoft.com/office/drawing/2014/main" id="{0D060B80-5FAA-100A-1141-C057F42E42CB}"/>
              </a:ext>
            </a:extLst>
          </p:cNvPr>
          <p:cNvGrpSpPr/>
          <p:nvPr/>
        </p:nvGrpSpPr>
        <p:grpSpPr>
          <a:xfrm>
            <a:off x="10484758" y="-64527"/>
            <a:ext cx="2774042" cy="2710864"/>
            <a:chOff x="3785357" y="-76272"/>
            <a:chExt cx="2774042" cy="2710864"/>
          </a:xfrm>
        </p:grpSpPr>
        <p:grpSp>
          <p:nvGrpSpPr>
            <p:cNvPr id="72" name="Gruppo 71">
              <a:extLst>
                <a:ext uri="{FF2B5EF4-FFF2-40B4-BE49-F238E27FC236}">
                  <a16:creationId xmlns:a16="http://schemas.microsoft.com/office/drawing/2014/main" id="{9EB18E50-13A5-1AC9-8AD6-2CB61D04CDFC}"/>
                </a:ext>
              </a:extLst>
            </p:cNvPr>
            <p:cNvGrpSpPr/>
            <p:nvPr/>
          </p:nvGrpSpPr>
          <p:grpSpPr>
            <a:xfrm>
              <a:off x="3785357" y="-76272"/>
              <a:ext cx="2774042" cy="2710864"/>
              <a:chOff x="4039399" y="114592"/>
              <a:chExt cx="2520000" cy="2520000"/>
            </a:xfrm>
          </p:grpSpPr>
          <p:pic>
            <p:nvPicPr>
              <p:cNvPr id="74" name="Picture 2">
                <a:extLst>
                  <a:ext uri="{FF2B5EF4-FFF2-40B4-BE49-F238E27FC236}">
                    <a16:creationId xmlns:a16="http://schemas.microsoft.com/office/drawing/2014/main" id="{96A69E9A-C97B-A7F1-2138-8870B8A66E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039399" y="114592"/>
                <a:ext cx="2520000" cy="2520000"/>
              </a:xfrm>
              <a:prstGeom prst="rect">
                <a:avLst/>
              </a:prstGeom>
            </p:spPr>
          </p:pic>
          <p:sp>
            <p:nvSpPr>
              <p:cNvPr id="75" name="Ovale 74">
                <a:extLst>
                  <a:ext uri="{FF2B5EF4-FFF2-40B4-BE49-F238E27FC236}">
                    <a16:creationId xmlns:a16="http://schemas.microsoft.com/office/drawing/2014/main" id="{1B62F6BB-7B64-A797-CD3B-1215EAEA480F}"/>
                  </a:ext>
                </a:extLst>
              </p:cNvPr>
              <p:cNvSpPr/>
              <p:nvPr/>
            </p:nvSpPr>
            <p:spPr>
              <a:xfrm>
                <a:off x="4681429" y="787203"/>
                <a:ext cx="1185971" cy="117161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2400" dirty="0">
                  <a:solidFill>
                    <a:schemeClr val="tx1"/>
                  </a:solidFill>
                  <a:latin typeface="League Spartan" panose="020B0604020202020204" charset="0"/>
                </a:endParaRPr>
              </a:p>
            </p:txBody>
          </p:sp>
        </p:grpSp>
        <p:sp>
          <p:nvSpPr>
            <p:cNvPr id="73" name="Rettangolo 72">
              <a:extLst>
                <a:ext uri="{FF2B5EF4-FFF2-40B4-BE49-F238E27FC236}">
                  <a16:creationId xmlns:a16="http://schemas.microsoft.com/office/drawing/2014/main" id="{A2564425-F73C-3496-47A0-7A17FC5E6A03}"/>
                </a:ext>
              </a:extLst>
            </p:cNvPr>
            <p:cNvSpPr/>
            <p:nvPr/>
          </p:nvSpPr>
          <p:spPr>
            <a:xfrm>
              <a:off x="4492111" y="812663"/>
              <a:ext cx="1376678" cy="106314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3600" dirty="0">
                  <a:solidFill>
                    <a:schemeClr val="tx1"/>
                  </a:solidFill>
                  <a:latin typeface="League Spartan" panose="020B0604020202020204" charset="0"/>
                </a:rPr>
                <a:t>35%</a:t>
              </a:r>
            </a:p>
          </p:txBody>
        </p:sp>
      </p:grpSp>
      <p:grpSp>
        <p:nvGrpSpPr>
          <p:cNvPr id="76" name="Gruppo 75">
            <a:extLst>
              <a:ext uri="{FF2B5EF4-FFF2-40B4-BE49-F238E27FC236}">
                <a16:creationId xmlns:a16="http://schemas.microsoft.com/office/drawing/2014/main" id="{FF10B27D-5643-42AC-4A08-BEDA47665426}"/>
              </a:ext>
            </a:extLst>
          </p:cNvPr>
          <p:cNvGrpSpPr/>
          <p:nvPr/>
        </p:nvGrpSpPr>
        <p:grpSpPr>
          <a:xfrm>
            <a:off x="13761358" y="-38369"/>
            <a:ext cx="2774042" cy="2710864"/>
            <a:chOff x="3785357" y="-76272"/>
            <a:chExt cx="2774042" cy="2710864"/>
          </a:xfrm>
        </p:grpSpPr>
        <p:grpSp>
          <p:nvGrpSpPr>
            <p:cNvPr id="77" name="Gruppo 76">
              <a:extLst>
                <a:ext uri="{FF2B5EF4-FFF2-40B4-BE49-F238E27FC236}">
                  <a16:creationId xmlns:a16="http://schemas.microsoft.com/office/drawing/2014/main" id="{BBB5607C-0BC7-F4A3-998E-857A66474B7F}"/>
                </a:ext>
              </a:extLst>
            </p:cNvPr>
            <p:cNvGrpSpPr/>
            <p:nvPr/>
          </p:nvGrpSpPr>
          <p:grpSpPr>
            <a:xfrm>
              <a:off x="3785357" y="-76272"/>
              <a:ext cx="2774042" cy="2710864"/>
              <a:chOff x="4039399" y="114592"/>
              <a:chExt cx="2520000" cy="2520000"/>
            </a:xfrm>
          </p:grpSpPr>
          <p:pic>
            <p:nvPicPr>
              <p:cNvPr id="79" name="Picture 2">
                <a:extLst>
                  <a:ext uri="{FF2B5EF4-FFF2-40B4-BE49-F238E27FC236}">
                    <a16:creationId xmlns:a16="http://schemas.microsoft.com/office/drawing/2014/main" id="{14675B78-547E-C51A-D5E9-B0045F9EED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039399" y="114592"/>
                <a:ext cx="2520000" cy="2520000"/>
              </a:xfrm>
              <a:prstGeom prst="rect">
                <a:avLst/>
              </a:prstGeom>
            </p:spPr>
          </p:pic>
          <p:sp>
            <p:nvSpPr>
              <p:cNvPr id="80" name="Ovale 79">
                <a:extLst>
                  <a:ext uri="{FF2B5EF4-FFF2-40B4-BE49-F238E27FC236}">
                    <a16:creationId xmlns:a16="http://schemas.microsoft.com/office/drawing/2014/main" id="{DC1EE384-D983-4436-BE48-792329B8F477}"/>
                  </a:ext>
                </a:extLst>
              </p:cNvPr>
              <p:cNvSpPr/>
              <p:nvPr/>
            </p:nvSpPr>
            <p:spPr>
              <a:xfrm>
                <a:off x="4681429" y="787203"/>
                <a:ext cx="1185971" cy="117161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2400" dirty="0">
                  <a:solidFill>
                    <a:schemeClr val="tx1"/>
                  </a:solidFill>
                  <a:latin typeface="League Spartan" panose="020B0604020202020204" charset="0"/>
                </a:endParaRPr>
              </a:p>
            </p:txBody>
          </p:sp>
        </p:grpSp>
        <p:sp>
          <p:nvSpPr>
            <p:cNvPr id="78" name="Rettangolo 77">
              <a:extLst>
                <a:ext uri="{FF2B5EF4-FFF2-40B4-BE49-F238E27FC236}">
                  <a16:creationId xmlns:a16="http://schemas.microsoft.com/office/drawing/2014/main" id="{6F56D84D-850D-DB6E-AB43-F088349DAB33}"/>
                </a:ext>
              </a:extLst>
            </p:cNvPr>
            <p:cNvSpPr/>
            <p:nvPr/>
          </p:nvSpPr>
          <p:spPr>
            <a:xfrm>
              <a:off x="4492111" y="812663"/>
              <a:ext cx="1376678" cy="106314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3600" dirty="0">
                  <a:solidFill>
                    <a:schemeClr val="tx1"/>
                  </a:solidFill>
                  <a:latin typeface="League Spartan" panose="020B0604020202020204" charset="0"/>
                </a:rPr>
                <a:t>25%</a:t>
              </a:r>
            </a:p>
          </p:txBody>
        </p:sp>
      </p:grpSp>
      <p:cxnSp>
        <p:nvCxnSpPr>
          <p:cNvPr id="81" name="Connettore diritto 80">
            <a:extLst>
              <a:ext uri="{FF2B5EF4-FFF2-40B4-BE49-F238E27FC236}">
                <a16:creationId xmlns:a16="http://schemas.microsoft.com/office/drawing/2014/main" id="{D40FA2EF-5A67-911F-6380-EF2AA0B24266}"/>
              </a:ext>
            </a:extLst>
          </p:cNvPr>
          <p:cNvCxnSpPr>
            <a:cxnSpLocks/>
          </p:cNvCxnSpPr>
          <p:nvPr/>
        </p:nvCxnSpPr>
        <p:spPr>
          <a:xfrm>
            <a:off x="10210800" y="495300"/>
            <a:ext cx="0" cy="9296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ttore diritto 81">
            <a:extLst>
              <a:ext uri="{FF2B5EF4-FFF2-40B4-BE49-F238E27FC236}">
                <a16:creationId xmlns:a16="http://schemas.microsoft.com/office/drawing/2014/main" id="{CD7CFBFE-6708-DDE3-9865-41215D574AAA}"/>
              </a:ext>
            </a:extLst>
          </p:cNvPr>
          <p:cNvCxnSpPr>
            <a:cxnSpLocks/>
          </p:cNvCxnSpPr>
          <p:nvPr/>
        </p:nvCxnSpPr>
        <p:spPr>
          <a:xfrm>
            <a:off x="13487400" y="495300"/>
            <a:ext cx="0" cy="9296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ettangolo 83">
            <a:extLst>
              <a:ext uri="{FF2B5EF4-FFF2-40B4-BE49-F238E27FC236}">
                <a16:creationId xmlns:a16="http://schemas.microsoft.com/office/drawing/2014/main" id="{C00A408F-1F24-93AA-366F-C4D5962C5289}"/>
              </a:ext>
            </a:extLst>
          </p:cNvPr>
          <p:cNvSpPr/>
          <p:nvPr/>
        </p:nvSpPr>
        <p:spPr>
          <a:xfrm>
            <a:off x="6745794" y="4079024"/>
            <a:ext cx="3693606" cy="1441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dirty="0">
                <a:solidFill>
                  <a:schemeClr val="tx1"/>
                </a:solidFill>
                <a:latin typeface="League Spartan" panose="020B0604020202020204" charset="0"/>
              </a:rPr>
              <a:t>1.000 PV</a:t>
            </a:r>
            <a:br>
              <a:rPr lang="it-IT" sz="3200" dirty="0">
                <a:solidFill>
                  <a:schemeClr val="tx1"/>
                </a:solidFill>
                <a:latin typeface="League Spartan" panose="020B0604020202020204" charset="0"/>
              </a:rPr>
            </a:br>
            <a:r>
              <a:rPr lang="it-IT" dirty="0">
                <a:solidFill>
                  <a:schemeClr val="tx1"/>
                </a:solidFill>
                <a:latin typeface="Josefin Sans" pitchFamily="2" charset="0"/>
              </a:rPr>
              <a:t>1.000 PV USO PERSONALE</a:t>
            </a:r>
            <a:br>
              <a:rPr lang="it-IT" dirty="0">
                <a:solidFill>
                  <a:schemeClr val="tx1"/>
                </a:solidFill>
                <a:latin typeface="Josefin Sans" pitchFamily="2" charset="0"/>
              </a:rPr>
            </a:br>
            <a:r>
              <a:rPr lang="it-IT" dirty="0">
                <a:solidFill>
                  <a:schemeClr val="tx1"/>
                </a:solidFill>
                <a:latin typeface="Josefin Sans" pitchFamily="2" charset="0"/>
              </a:rPr>
              <a:t>SOLO 1° ORDINE</a:t>
            </a:r>
          </a:p>
        </p:txBody>
      </p:sp>
      <p:sp>
        <p:nvSpPr>
          <p:cNvPr id="85" name="Rettangolo 84">
            <a:extLst>
              <a:ext uri="{FF2B5EF4-FFF2-40B4-BE49-F238E27FC236}">
                <a16:creationId xmlns:a16="http://schemas.microsoft.com/office/drawing/2014/main" id="{CF2AD8E6-F672-D1E1-E1C2-90949AE63679}"/>
              </a:ext>
            </a:extLst>
          </p:cNvPr>
          <p:cNvSpPr/>
          <p:nvPr/>
        </p:nvSpPr>
        <p:spPr>
          <a:xfrm>
            <a:off x="6745794" y="5646249"/>
            <a:ext cx="3693606" cy="1441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it-IT" sz="3200" dirty="0">
                <a:solidFill>
                  <a:schemeClr val="tx1"/>
                </a:solidFill>
                <a:latin typeface="League Spartan" panose="020B0604020202020204" charset="0"/>
              </a:rPr>
            </a:br>
            <a:r>
              <a:rPr lang="it-IT" sz="4400" dirty="0">
                <a:solidFill>
                  <a:schemeClr val="tx1"/>
                </a:solidFill>
                <a:latin typeface="League Spartan" panose="020B0604020202020204" charset="0"/>
              </a:rPr>
              <a:t>8</a:t>
            </a:r>
          </a:p>
          <a:p>
            <a:pPr algn="ctr"/>
            <a:endParaRPr lang="it-IT" sz="3200" dirty="0">
              <a:solidFill>
                <a:schemeClr val="tx1"/>
              </a:solidFill>
              <a:latin typeface="League Spartan" panose="020B0604020202020204" charset="0"/>
            </a:endParaRPr>
          </a:p>
        </p:txBody>
      </p:sp>
      <p:sp>
        <p:nvSpPr>
          <p:cNvPr id="86" name="Rettangolo 85">
            <a:extLst>
              <a:ext uri="{FF2B5EF4-FFF2-40B4-BE49-F238E27FC236}">
                <a16:creationId xmlns:a16="http://schemas.microsoft.com/office/drawing/2014/main" id="{E54459A9-D1B2-C9BD-63F5-DA16151F61CE}"/>
              </a:ext>
            </a:extLst>
          </p:cNvPr>
          <p:cNvSpPr/>
          <p:nvPr/>
        </p:nvSpPr>
        <p:spPr>
          <a:xfrm>
            <a:off x="6745794" y="7170249"/>
            <a:ext cx="3693606" cy="1441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it-IT" sz="3200" dirty="0">
                <a:solidFill>
                  <a:schemeClr val="tx1"/>
                </a:solidFill>
                <a:latin typeface="League Spartan" panose="020B0604020202020204" charset="0"/>
              </a:rPr>
            </a:br>
            <a:r>
              <a:rPr lang="it-IT" sz="2800" dirty="0">
                <a:solidFill>
                  <a:schemeClr val="tx1"/>
                </a:solidFill>
                <a:latin typeface="League Spartan" panose="020B0604020202020204" charset="0"/>
              </a:rPr>
              <a:t>1 PROG 180€ ca.</a:t>
            </a:r>
          </a:p>
          <a:p>
            <a:pPr algn="ctr"/>
            <a:r>
              <a:rPr lang="it-IT" sz="4400" dirty="0">
                <a:solidFill>
                  <a:schemeClr val="tx1"/>
                </a:solidFill>
                <a:latin typeface="League Spartan" panose="020B0604020202020204" charset="0"/>
              </a:rPr>
              <a:t>1.440 € </a:t>
            </a:r>
            <a:r>
              <a:rPr lang="it-IT" sz="2800" dirty="0">
                <a:solidFill>
                  <a:schemeClr val="tx1"/>
                </a:solidFill>
                <a:latin typeface="League Spartan" panose="020B0604020202020204" charset="0"/>
              </a:rPr>
              <a:t>ca.</a:t>
            </a:r>
            <a:endParaRPr lang="it-IT" sz="4400" dirty="0">
              <a:solidFill>
                <a:schemeClr val="tx1"/>
              </a:solidFill>
              <a:latin typeface="League Spartan" panose="020B0604020202020204" charset="0"/>
            </a:endParaRPr>
          </a:p>
          <a:p>
            <a:pPr algn="ctr"/>
            <a:endParaRPr lang="it-IT" sz="3200" dirty="0">
              <a:solidFill>
                <a:schemeClr val="tx1"/>
              </a:solidFill>
              <a:latin typeface="League Spartan" panose="020B0604020202020204" charset="0"/>
            </a:endParaRPr>
          </a:p>
        </p:txBody>
      </p:sp>
      <p:sp>
        <p:nvSpPr>
          <p:cNvPr id="87" name="Rettangolo 86">
            <a:extLst>
              <a:ext uri="{FF2B5EF4-FFF2-40B4-BE49-F238E27FC236}">
                <a16:creationId xmlns:a16="http://schemas.microsoft.com/office/drawing/2014/main" id="{C5F6B23F-2BDE-B16A-D233-68FEA88F1E56}"/>
              </a:ext>
            </a:extLst>
          </p:cNvPr>
          <p:cNvSpPr/>
          <p:nvPr/>
        </p:nvSpPr>
        <p:spPr>
          <a:xfrm>
            <a:off x="6745794" y="8694249"/>
            <a:ext cx="3693606" cy="1441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it-IT" sz="3200" dirty="0">
                <a:solidFill>
                  <a:schemeClr val="tx1"/>
                </a:solidFill>
                <a:latin typeface="League Spartan" panose="020B0604020202020204" charset="0"/>
              </a:rPr>
            </a:br>
            <a:r>
              <a:rPr lang="it-IT" sz="2800" dirty="0">
                <a:solidFill>
                  <a:schemeClr val="tx1"/>
                </a:solidFill>
                <a:latin typeface="League Spartan" panose="020B0604020202020204" charset="0"/>
              </a:rPr>
              <a:t>1 PROG 295€ ca.</a:t>
            </a:r>
          </a:p>
          <a:p>
            <a:pPr algn="ctr"/>
            <a:r>
              <a:rPr lang="it-IT" sz="4400">
                <a:solidFill>
                  <a:schemeClr val="tx1"/>
                </a:solidFill>
                <a:latin typeface="League Spartan" panose="020B0604020202020204" charset="0"/>
              </a:rPr>
              <a:t>2.360 </a:t>
            </a:r>
            <a:r>
              <a:rPr lang="it-IT" sz="4400" dirty="0">
                <a:solidFill>
                  <a:schemeClr val="tx1"/>
                </a:solidFill>
                <a:latin typeface="League Spartan" panose="020B0604020202020204" charset="0"/>
              </a:rPr>
              <a:t>€ </a:t>
            </a:r>
            <a:r>
              <a:rPr lang="it-IT" sz="2800" dirty="0">
                <a:solidFill>
                  <a:schemeClr val="tx1"/>
                </a:solidFill>
                <a:latin typeface="League Spartan" panose="020B0604020202020204" charset="0"/>
              </a:rPr>
              <a:t>ca.</a:t>
            </a:r>
            <a:endParaRPr lang="it-IT" sz="4400" dirty="0">
              <a:solidFill>
                <a:schemeClr val="tx1"/>
              </a:solidFill>
              <a:latin typeface="League Spartan" panose="020B0604020202020204" charset="0"/>
            </a:endParaRPr>
          </a:p>
          <a:p>
            <a:pPr algn="ctr"/>
            <a:endParaRPr lang="it-IT" sz="3200" dirty="0">
              <a:solidFill>
                <a:schemeClr val="tx1"/>
              </a:solidFill>
              <a:latin typeface="League Spartan" panose="020B0604020202020204" charset="0"/>
            </a:endParaRPr>
          </a:p>
        </p:txBody>
      </p:sp>
      <p:sp>
        <p:nvSpPr>
          <p:cNvPr id="101" name="Rettangolo 100">
            <a:extLst>
              <a:ext uri="{FF2B5EF4-FFF2-40B4-BE49-F238E27FC236}">
                <a16:creationId xmlns:a16="http://schemas.microsoft.com/office/drawing/2014/main" id="{96102BE8-054F-D593-3DB1-4D1FC77C6D44}"/>
              </a:ext>
            </a:extLst>
          </p:cNvPr>
          <p:cNvSpPr/>
          <p:nvPr/>
        </p:nvSpPr>
        <p:spPr>
          <a:xfrm>
            <a:off x="10022394" y="4095477"/>
            <a:ext cx="3693606" cy="1441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dirty="0">
                <a:solidFill>
                  <a:schemeClr val="tx1"/>
                </a:solidFill>
                <a:latin typeface="League Spartan" panose="020B0604020202020204" charset="0"/>
              </a:rPr>
              <a:t>250 PV</a:t>
            </a:r>
            <a:br>
              <a:rPr lang="it-IT" sz="3200" dirty="0">
                <a:solidFill>
                  <a:schemeClr val="tx1"/>
                </a:solidFill>
                <a:latin typeface="League Spartan" panose="020B0604020202020204" charset="0"/>
              </a:rPr>
            </a:br>
            <a:r>
              <a:rPr lang="it-IT" dirty="0">
                <a:solidFill>
                  <a:schemeClr val="tx1"/>
                </a:solidFill>
                <a:latin typeface="Josefin Sans" pitchFamily="2" charset="0"/>
              </a:rPr>
              <a:t>USO PERSONALE</a:t>
            </a:r>
          </a:p>
        </p:txBody>
      </p:sp>
      <p:sp>
        <p:nvSpPr>
          <p:cNvPr id="102" name="Rettangolo 101">
            <a:extLst>
              <a:ext uri="{FF2B5EF4-FFF2-40B4-BE49-F238E27FC236}">
                <a16:creationId xmlns:a16="http://schemas.microsoft.com/office/drawing/2014/main" id="{254C2087-6FE0-511E-AE1F-57A9530771ED}"/>
              </a:ext>
            </a:extLst>
          </p:cNvPr>
          <p:cNvSpPr/>
          <p:nvPr/>
        </p:nvSpPr>
        <p:spPr>
          <a:xfrm>
            <a:off x="10022394" y="5662702"/>
            <a:ext cx="3693606" cy="1441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it-IT" sz="3200" dirty="0">
                <a:solidFill>
                  <a:schemeClr val="tx1"/>
                </a:solidFill>
                <a:latin typeface="League Spartan" panose="020B0604020202020204" charset="0"/>
              </a:rPr>
            </a:br>
            <a:r>
              <a:rPr lang="it-IT" sz="4400" dirty="0">
                <a:solidFill>
                  <a:schemeClr val="tx1"/>
                </a:solidFill>
                <a:latin typeface="League Spartan" panose="020B0604020202020204" charset="0"/>
              </a:rPr>
              <a:t>2</a:t>
            </a:r>
          </a:p>
          <a:p>
            <a:pPr algn="ctr"/>
            <a:endParaRPr lang="it-IT" sz="3200" dirty="0">
              <a:solidFill>
                <a:schemeClr val="tx1"/>
              </a:solidFill>
              <a:latin typeface="League Spartan" panose="020B0604020202020204" charset="0"/>
            </a:endParaRPr>
          </a:p>
        </p:txBody>
      </p:sp>
      <p:sp>
        <p:nvSpPr>
          <p:cNvPr id="103" name="Rettangolo 102">
            <a:extLst>
              <a:ext uri="{FF2B5EF4-FFF2-40B4-BE49-F238E27FC236}">
                <a16:creationId xmlns:a16="http://schemas.microsoft.com/office/drawing/2014/main" id="{F5D6C67E-C558-5990-9D17-5ADC5D40411D}"/>
              </a:ext>
            </a:extLst>
          </p:cNvPr>
          <p:cNvSpPr/>
          <p:nvPr/>
        </p:nvSpPr>
        <p:spPr>
          <a:xfrm>
            <a:off x="10022394" y="7186702"/>
            <a:ext cx="3693606" cy="1441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it-IT" sz="3200" dirty="0">
                <a:solidFill>
                  <a:schemeClr val="tx1"/>
                </a:solidFill>
                <a:latin typeface="League Spartan" panose="020B0604020202020204" charset="0"/>
              </a:rPr>
            </a:br>
            <a:r>
              <a:rPr lang="it-IT" sz="2800" dirty="0">
                <a:solidFill>
                  <a:schemeClr val="tx1"/>
                </a:solidFill>
                <a:latin typeface="League Spartan" panose="020B0604020202020204" charset="0"/>
              </a:rPr>
              <a:t>1 PROG 195€ ca.</a:t>
            </a:r>
            <a:br>
              <a:rPr lang="it-IT" sz="2800" dirty="0">
                <a:solidFill>
                  <a:schemeClr val="tx1"/>
                </a:solidFill>
                <a:latin typeface="League Spartan" panose="020B0604020202020204" charset="0"/>
              </a:rPr>
            </a:br>
            <a:r>
              <a:rPr lang="it-IT" sz="4400" dirty="0">
                <a:solidFill>
                  <a:schemeClr val="tx1"/>
                </a:solidFill>
                <a:latin typeface="League Spartan" panose="020B0604020202020204" charset="0"/>
              </a:rPr>
              <a:t>390 € </a:t>
            </a:r>
            <a:r>
              <a:rPr lang="it-IT" sz="2800" dirty="0">
                <a:solidFill>
                  <a:schemeClr val="tx1"/>
                </a:solidFill>
                <a:latin typeface="League Spartan" panose="020B0604020202020204" charset="0"/>
              </a:rPr>
              <a:t>ca.</a:t>
            </a:r>
            <a:endParaRPr lang="it-IT" sz="4400" dirty="0">
              <a:solidFill>
                <a:schemeClr val="tx1"/>
              </a:solidFill>
              <a:latin typeface="League Spartan" panose="020B0604020202020204" charset="0"/>
            </a:endParaRPr>
          </a:p>
          <a:p>
            <a:pPr algn="ctr"/>
            <a:endParaRPr lang="it-IT" sz="3200" dirty="0">
              <a:solidFill>
                <a:schemeClr val="tx1"/>
              </a:solidFill>
              <a:latin typeface="League Spartan" panose="020B0604020202020204" charset="0"/>
            </a:endParaRPr>
          </a:p>
        </p:txBody>
      </p:sp>
      <p:sp>
        <p:nvSpPr>
          <p:cNvPr id="104" name="Rettangolo 103">
            <a:extLst>
              <a:ext uri="{FF2B5EF4-FFF2-40B4-BE49-F238E27FC236}">
                <a16:creationId xmlns:a16="http://schemas.microsoft.com/office/drawing/2014/main" id="{08A952BD-1919-6E5D-C5DE-9F37C42BAFB1}"/>
              </a:ext>
            </a:extLst>
          </p:cNvPr>
          <p:cNvSpPr/>
          <p:nvPr/>
        </p:nvSpPr>
        <p:spPr>
          <a:xfrm>
            <a:off x="10022394" y="8710702"/>
            <a:ext cx="3693606" cy="1441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dirty="0">
              <a:solidFill>
                <a:schemeClr val="tx1"/>
              </a:solidFill>
              <a:latin typeface="League Spartan" panose="020B0604020202020204" charset="0"/>
            </a:endParaRPr>
          </a:p>
          <a:p>
            <a:pPr algn="ctr"/>
            <a:r>
              <a:rPr lang="it-IT" sz="2800" dirty="0">
                <a:solidFill>
                  <a:schemeClr val="tx1"/>
                </a:solidFill>
                <a:latin typeface="League Spartan" panose="020B0604020202020204" charset="0"/>
              </a:rPr>
              <a:t>1 PROG 295€ ca.</a:t>
            </a:r>
            <a:br>
              <a:rPr lang="it-IT" sz="2800" dirty="0">
                <a:solidFill>
                  <a:schemeClr val="tx1"/>
                </a:solidFill>
                <a:latin typeface="League Spartan" panose="020B0604020202020204" charset="0"/>
              </a:rPr>
            </a:br>
            <a:r>
              <a:rPr lang="it-IT" sz="4400" dirty="0">
                <a:solidFill>
                  <a:schemeClr val="tx1"/>
                </a:solidFill>
                <a:latin typeface="League Spartan" panose="020B0604020202020204" charset="0"/>
              </a:rPr>
              <a:t>590 € </a:t>
            </a:r>
            <a:r>
              <a:rPr lang="it-IT" sz="2800" dirty="0">
                <a:solidFill>
                  <a:schemeClr val="tx1"/>
                </a:solidFill>
                <a:latin typeface="League Spartan" panose="020B0604020202020204" charset="0"/>
              </a:rPr>
              <a:t>ca.</a:t>
            </a:r>
            <a:endParaRPr lang="it-IT" sz="4400" dirty="0">
              <a:solidFill>
                <a:schemeClr val="tx1"/>
              </a:solidFill>
              <a:latin typeface="League Spartan" panose="020B0604020202020204" charset="0"/>
            </a:endParaRPr>
          </a:p>
          <a:p>
            <a:pPr algn="ctr"/>
            <a:endParaRPr lang="it-IT" sz="3200" dirty="0">
              <a:solidFill>
                <a:schemeClr val="tx1"/>
              </a:solidFill>
              <a:latin typeface="League Spartan" panose="020B0604020202020204" charset="0"/>
            </a:endParaRPr>
          </a:p>
        </p:txBody>
      </p:sp>
      <p:sp>
        <p:nvSpPr>
          <p:cNvPr id="106" name="Rettangolo 105">
            <a:extLst>
              <a:ext uri="{FF2B5EF4-FFF2-40B4-BE49-F238E27FC236}">
                <a16:creationId xmlns:a16="http://schemas.microsoft.com/office/drawing/2014/main" id="{3A042FB6-944D-746F-20AB-138363B5D376}"/>
              </a:ext>
            </a:extLst>
          </p:cNvPr>
          <p:cNvSpPr/>
          <p:nvPr/>
        </p:nvSpPr>
        <p:spPr>
          <a:xfrm>
            <a:off x="13375194" y="4085227"/>
            <a:ext cx="3693606" cy="1441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dirty="0">
                <a:solidFill>
                  <a:schemeClr val="tx1"/>
                </a:solidFill>
                <a:latin typeface="League Spartan" panose="020B0604020202020204" charset="0"/>
              </a:rPr>
              <a:t>125 PV</a:t>
            </a:r>
            <a:br>
              <a:rPr lang="it-IT" sz="3200" dirty="0">
                <a:solidFill>
                  <a:schemeClr val="tx1"/>
                </a:solidFill>
                <a:latin typeface="League Spartan" panose="020B0604020202020204" charset="0"/>
              </a:rPr>
            </a:br>
            <a:r>
              <a:rPr lang="it-IT" dirty="0">
                <a:solidFill>
                  <a:schemeClr val="tx1"/>
                </a:solidFill>
                <a:latin typeface="Josefin Sans" pitchFamily="2" charset="0"/>
              </a:rPr>
              <a:t>USO PERSONALE</a:t>
            </a:r>
          </a:p>
        </p:txBody>
      </p:sp>
      <p:sp>
        <p:nvSpPr>
          <p:cNvPr id="107" name="Rettangolo 106">
            <a:extLst>
              <a:ext uri="{FF2B5EF4-FFF2-40B4-BE49-F238E27FC236}">
                <a16:creationId xmlns:a16="http://schemas.microsoft.com/office/drawing/2014/main" id="{BC5E892B-F464-1A45-349B-A5F71A907A06}"/>
              </a:ext>
            </a:extLst>
          </p:cNvPr>
          <p:cNvSpPr/>
          <p:nvPr/>
        </p:nvSpPr>
        <p:spPr>
          <a:xfrm>
            <a:off x="13375194" y="5652452"/>
            <a:ext cx="3693606" cy="1441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it-IT" sz="3200" dirty="0">
                <a:solidFill>
                  <a:schemeClr val="tx1"/>
                </a:solidFill>
                <a:latin typeface="League Spartan" panose="020B0604020202020204" charset="0"/>
              </a:rPr>
            </a:br>
            <a:r>
              <a:rPr lang="it-IT" sz="4400" dirty="0">
                <a:solidFill>
                  <a:schemeClr val="tx1"/>
                </a:solidFill>
                <a:latin typeface="League Spartan" panose="020B0604020202020204" charset="0"/>
              </a:rPr>
              <a:t>1</a:t>
            </a:r>
          </a:p>
          <a:p>
            <a:pPr algn="ctr"/>
            <a:endParaRPr lang="it-IT" sz="3200" dirty="0">
              <a:solidFill>
                <a:schemeClr val="tx1"/>
              </a:solidFill>
              <a:latin typeface="League Spartan" panose="020B0604020202020204" charset="0"/>
            </a:endParaRPr>
          </a:p>
        </p:txBody>
      </p:sp>
      <p:sp>
        <p:nvSpPr>
          <p:cNvPr id="108" name="Rettangolo 107">
            <a:extLst>
              <a:ext uri="{FF2B5EF4-FFF2-40B4-BE49-F238E27FC236}">
                <a16:creationId xmlns:a16="http://schemas.microsoft.com/office/drawing/2014/main" id="{1AC56EC0-F40B-0F2F-81D1-7B779C5EED0F}"/>
              </a:ext>
            </a:extLst>
          </p:cNvPr>
          <p:cNvSpPr/>
          <p:nvPr/>
        </p:nvSpPr>
        <p:spPr>
          <a:xfrm>
            <a:off x="13375194" y="7176452"/>
            <a:ext cx="3693606" cy="1441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it-IT" sz="3200" dirty="0">
                <a:solidFill>
                  <a:schemeClr val="tx1"/>
                </a:solidFill>
                <a:latin typeface="League Spartan" panose="020B0604020202020204" charset="0"/>
              </a:rPr>
            </a:br>
            <a:r>
              <a:rPr lang="it-IT" sz="4400" dirty="0">
                <a:solidFill>
                  <a:schemeClr val="tx1"/>
                </a:solidFill>
                <a:latin typeface="League Spartan" panose="020B0604020202020204" charset="0"/>
              </a:rPr>
              <a:t>220 € </a:t>
            </a:r>
            <a:r>
              <a:rPr lang="it-IT" sz="2800" dirty="0">
                <a:solidFill>
                  <a:schemeClr val="tx1"/>
                </a:solidFill>
                <a:latin typeface="League Spartan" panose="020B0604020202020204" charset="0"/>
              </a:rPr>
              <a:t>ca.</a:t>
            </a:r>
            <a:endParaRPr lang="it-IT" sz="4400" dirty="0">
              <a:solidFill>
                <a:schemeClr val="tx1"/>
              </a:solidFill>
              <a:latin typeface="League Spartan" panose="020B0604020202020204" charset="0"/>
            </a:endParaRPr>
          </a:p>
          <a:p>
            <a:pPr algn="ctr"/>
            <a:endParaRPr lang="it-IT" sz="3200" dirty="0">
              <a:solidFill>
                <a:schemeClr val="tx1"/>
              </a:solidFill>
              <a:latin typeface="League Spartan" panose="020B0604020202020204" charset="0"/>
            </a:endParaRPr>
          </a:p>
        </p:txBody>
      </p:sp>
      <p:sp>
        <p:nvSpPr>
          <p:cNvPr id="109" name="Rettangolo 108">
            <a:extLst>
              <a:ext uri="{FF2B5EF4-FFF2-40B4-BE49-F238E27FC236}">
                <a16:creationId xmlns:a16="http://schemas.microsoft.com/office/drawing/2014/main" id="{011A7389-6305-0FEB-3C41-5C46E32521E1}"/>
              </a:ext>
            </a:extLst>
          </p:cNvPr>
          <p:cNvSpPr/>
          <p:nvPr/>
        </p:nvSpPr>
        <p:spPr>
          <a:xfrm>
            <a:off x="13375194" y="8700452"/>
            <a:ext cx="3693606" cy="1441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it-IT" sz="3200" dirty="0">
                <a:solidFill>
                  <a:schemeClr val="tx1"/>
                </a:solidFill>
                <a:latin typeface="League Spartan" panose="020B0604020202020204" charset="0"/>
              </a:rPr>
            </a:br>
            <a:r>
              <a:rPr lang="it-IT" sz="4400" dirty="0">
                <a:solidFill>
                  <a:schemeClr val="tx1"/>
                </a:solidFill>
                <a:latin typeface="League Spartan" panose="020B0604020202020204" charset="0"/>
              </a:rPr>
              <a:t>295 € </a:t>
            </a:r>
            <a:r>
              <a:rPr lang="it-IT" sz="2800" dirty="0">
                <a:solidFill>
                  <a:schemeClr val="tx1"/>
                </a:solidFill>
                <a:latin typeface="League Spartan" panose="020B0604020202020204" charset="0"/>
              </a:rPr>
              <a:t>ca.</a:t>
            </a:r>
            <a:endParaRPr lang="it-IT" sz="4400" dirty="0">
              <a:solidFill>
                <a:schemeClr val="tx1"/>
              </a:solidFill>
              <a:latin typeface="League Spartan" panose="020B0604020202020204" charset="0"/>
            </a:endParaRPr>
          </a:p>
          <a:p>
            <a:pPr algn="ctr"/>
            <a:endParaRPr lang="it-IT" sz="3200" dirty="0">
              <a:solidFill>
                <a:schemeClr val="tx1"/>
              </a:solidFill>
              <a:latin typeface="League Spartan" panose="020B0604020202020204" charset="0"/>
            </a:endParaRPr>
          </a:p>
        </p:txBody>
      </p:sp>
      <p:grpSp>
        <p:nvGrpSpPr>
          <p:cNvPr id="111" name="Gruppo 110">
            <a:extLst>
              <a:ext uri="{FF2B5EF4-FFF2-40B4-BE49-F238E27FC236}">
                <a16:creationId xmlns:a16="http://schemas.microsoft.com/office/drawing/2014/main" id="{CC4677CD-729C-1ACA-35E6-0AD588EDA800}"/>
              </a:ext>
            </a:extLst>
          </p:cNvPr>
          <p:cNvGrpSpPr/>
          <p:nvPr/>
        </p:nvGrpSpPr>
        <p:grpSpPr>
          <a:xfrm>
            <a:off x="76200" y="2501214"/>
            <a:ext cx="16992601" cy="1581857"/>
            <a:chOff x="76199" y="8601093"/>
            <a:chExt cx="16992601" cy="1581857"/>
          </a:xfrm>
        </p:grpSpPr>
        <p:grpSp>
          <p:nvGrpSpPr>
            <p:cNvPr id="29" name="Group 2">
              <a:extLst>
                <a:ext uri="{FF2B5EF4-FFF2-40B4-BE49-F238E27FC236}">
                  <a16:creationId xmlns:a16="http://schemas.microsoft.com/office/drawing/2014/main" id="{5934CDC5-602C-E061-3744-DCDF1AB4BE9C}"/>
                </a:ext>
              </a:extLst>
            </p:cNvPr>
            <p:cNvGrpSpPr/>
            <p:nvPr/>
          </p:nvGrpSpPr>
          <p:grpSpPr>
            <a:xfrm rot="16200000">
              <a:off x="968084" y="7867291"/>
              <a:ext cx="1366645" cy="3091772"/>
              <a:chOff x="0" y="0"/>
              <a:chExt cx="2354580" cy="3398285"/>
            </a:xfrm>
          </p:grpSpPr>
          <p:sp>
            <p:nvSpPr>
              <p:cNvPr id="30" name="Freeform 3">
                <a:extLst>
                  <a:ext uri="{FF2B5EF4-FFF2-40B4-BE49-F238E27FC236}">
                    <a16:creationId xmlns:a16="http://schemas.microsoft.com/office/drawing/2014/main" id="{B1F294BB-900F-F6AC-229D-005BF51EA0FE}"/>
                  </a:ext>
                </a:extLst>
              </p:cNvPr>
              <p:cNvSpPr/>
              <p:nvPr/>
            </p:nvSpPr>
            <p:spPr>
              <a:xfrm>
                <a:off x="0" y="0"/>
                <a:ext cx="2353310" cy="3398285"/>
              </a:xfrm>
              <a:custGeom>
                <a:avLst/>
                <a:gdLst/>
                <a:ahLst/>
                <a:cxnLst/>
                <a:rect l="l" t="t" r="r" b="b"/>
                <a:pathLst>
                  <a:path w="2353310" h="3398285">
                    <a:moveTo>
                      <a:pt x="784860" y="3330975"/>
                    </a:moveTo>
                    <a:cubicBezTo>
                      <a:pt x="905510" y="3371615"/>
                      <a:pt x="1042670" y="3398285"/>
                      <a:pt x="1177290" y="3398285"/>
                    </a:cubicBezTo>
                    <a:cubicBezTo>
                      <a:pt x="1311910" y="3398285"/>
                      <a:pt x="1441450" y="3375425"/>
                      <a:pt x="1560830" y="3334785"/>
                    </a:cubicBezTo>
                    <a:cubicBezTo>
                      <a:pt x="1563370" y="3333515"/>
                      <a:pt x="1565910" y="3333515"/>
                      <a:pt x="1568450" y="3332245"/>
                    </a:cubicBezTo>
                    <a:cubicBezTo>
                      <a:pt x="2016760" y="3169685"/>
                      <a:pt x="2346960" y="2740425"/>
                      <a:pt x="2353310" y="2237146"/>
                    </a:cubicBezTo>
                    <a:lnTo>
                      <a:pt x="2353310" y="0"/>
                    </a:lnTo>
                    <a:lnTo>
                      <a:pt x="0" y="0"/>
                    </a:lnTo>
                    <a:lnTo>
                      <a:pt x="0" y="2235469"/>
                    </a:lnTo>
                    <a:cubicBezTo>
                      <a:pt x="6350" y="2742965"/>
                      <a:pt x="331470" y="3172225"/>
                      <a:pt x="784860" y="3330975"/>
                    </a:cubicBezTo>
                    <a:close/>
                  </a:path>
                </a:pathLst>
              </a:custGeom>
              <a:solidFill>
                <a:srgbClr val="006600"/>
              </a:solidFill>
              <a:ln w="76200">
                <a:solidFill>
                  <a:schemeClr val="tx1"/>
                </a:solidFill>
              </a:ln>
            </p:spPr>
            <p:txBody>
              <a:bodyPr/>
              <a:lstStyle/>
              <a:p>
                <a:endParaRPr lang="it-IT" dirty="0"/>
              </a:p>
            </p:txBody>
          </p:sp>
        </p:grpSp>
        <p:sp>
          <p:nvSpPr>
            <p:cNvPr id="36" name="Rettangolo 35">
              <a:extLst>
                <a:ext uri="{FF2B5EF4-FFF2-40B4-BE49-F238E27FC236}">
                  <a16:creationId xmlns:a16="http://schemas.microsoft.com/office/drawing/2014/main" id="{836162FF-FE7F-79A6-B527-7C9EF7984BD0}"/>
                </a:ext>
              </a:extLst>
            </p:cNvPr>
            <p:cNvSpPr/>
            <p:nvPr/>
          </p:nvSpPr>
          <p:spPr>
            <a:xfrm>
              <a:off x="218350" y="9105900"/>
              <a:ext cx="2807473" cy="7311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3200" dirty="0">
                  <a:solidFill>
                    <a:schemeClr val="bg1"/>
                  </a:solidFill>
                  <a:latin typeface="League Spartan" panose="020B0604020202020204" charset="0"/>
                </a:rPr>
                <a:t>GUADAGNO</a:t>
              </a:r>
            </a:p>
          </p:txBody>
        </p:sp>
        <p:cxnSp>
          <p:nvCxnSpPr>
            <p:cNvPr id="51" name="Connettore diritto 50">
              <a:extLst>
                <a:ext uri="{FF2B5EF4-FFF2-40B4-BE49-F238E27FC236}">
                  <a16:creationId xmlns:a16="http://schemas.microsoft.com/office/drawing/2014/main" id="{E509BEBC-F41C-26BD-9FC8-CD8AEC644E5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199" y="8601093"/>
              <a:ext cx="16200000" cy="476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ttangolo 56">
              <a:extLst>
                <a:ext uri="{FF2B5EF4-FFF2-40B4-BE49-F238E27FC236}">
                  <a16:creationId xmlns:a16="http://schemas.microsoft.com/office/drawing/2014/main" id="{8ED00EB2-435C-6EB4-C4AB-E4F4B70EDA0F}"/>
                </a:ext>
              </a:extLst>
            </p:cNvPr>
            <p:cNvSpPr/>
            <p:nvPr/>
          </p:nvSpPr>
          <p:spPr>
            <a:xfrm>
              <a:off x="3276600" y="8731103"/>
              <a:ext cx="3693606" cy="144159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br>
                <a:rPr lang="it-IT" sz="3200" dirty="0">
                  <a:solidFill>
                    <a:srgbClr val="006600"/>
                  </a:solidFill>
                  <a:latin typeface="League Spartan" panose="020B0604020202020204" charset="0"/>
                </a:rPr>
              </a:br>
              <a:r>
                <a:rPr kumimoji="0" lang="it-IT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League Spartan" panose="020B0604020202020204" charset="0"/>
                  <a:ea typeface="+mn-ea"/>
                  <a:cs typeface="+mn-cs"/>
                </a:rPr>
                <a:t>1 PROG 120€ ca.</a:t>
              </a:r>
              <a:br>
                <a:rPr kumimoji="0" lang="it-IT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League Spartan" panose="020B0604020202020204" charset="0"/>
                  <a:ea typeface="+mn-ea"/>
                  <a:cs typeface="+mn-cs"/>
                </a:rPr>
              </a:br>
              <a:r>
                <a:rPr lang="it-IT" sz="4400" dirty="0">
                  <a:solidFill>
                    <a:srgbClr val="006600"/>
                  </a:solidFill>
                  <a:latin typeface="League Spartan" panose="020B0604020202020204" charset="0"/>
                </a:rPr>
                <a:t>2.400 € </a:t>
              </a:r>
              <a:r>
                <a:rPr lang="it-IT" sz="2800" dirty="0">
                  <a:solidFill>
                    <a:srgbClr val="006600"/>
                  </a:solidFill>
                  <a:latin typeface="League Spartan" panose="020B0604020202020204" charset="0"/>
                </a:rPr>
                <a:t>ca.</a:t>
              </a:r>
              <a:endParaRPr lang="it-IT" sz="4400" dirty="0">
                <a:solidFill>
                  <a:srgbClr val="006600"/>
                </a:solidFill>
                <a:latin typeface="League Spartan" panose="020B0604020202020204" charset="0"/>
              </a:endParaRPr>
            </a:p>
            <a:p>
              <a:pPr algn="ctr"/>
              <a:endParaRPr lang="it-IT" sz="3200" dirty="0">
                <a:solidFill>
                  <a:srgbClr val="006600"/>
                </a:solidFill>
                <a:latin typeface="League Spartan" panose="020B0604020202020204" charset="0"/>
              </a:endParaRPr>
            </a:p>
          </p:txBody>
        </p:sp>
        <p:sp>
          <p:nvSpPr>
            <p:cNvPr id="88" name="Rettangolo 87">
              <a:extLst>
                <a:ext uri="{FF2B5EF4-FFF2-40B4-BE49-F238E27FC236}">
                  <a16:creationId xmlns:a16="http://schemas.microsoft.com/office/drawing/2014/main" id="{D7BC3538-0181-0FE6-353F-0121EF56807C}"/>
                </a:ext>
              </a:extLst>
            </p:cNvPr>
            <p:cNvSpPr/>
            <p:nvPr/>
          </p:nvSpPr>
          <p:spPr>
            <a:xfrm>
              <a:off x="6745794" y="8724900"/>
              <a:ext cx="3693606" cy="144159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br>
                <a:rPr lang="it-IT" sz="3200" dirty="0">
                  <a:solidFill>
                    <a:srgbClr val="006600"/>
                  </a:solidFill>
                  <a:latin typeface="League Spartan" panose="020B0604020202020204" charset="0"/>
                </a:rPr>
              </a:br>
              <a:r>
                <a:rPr lang="it-IT" sz="2800" dirty="0">
                  <a:solidFill>
                    <a:srgbClr val="006600"/>
                  </a:solidFill>
                  <a:latin typeface="League Spartan" panose="020B0604020202020204" charset="0"/>
                </a:rPr>
                <a:t>1 PROG 120€ ca.</a:t>
              </a:r>
              <a:br>
                <a:rPr lang="it-IT" sz="2800" dirty="0">
                  <a:solidFill>
                    <a:srgbClr val="006600"/>
                  </a:solidFill>
                  <a:latin typeface="League Spartan" panose="020B0604020202020204" charset="0"/>
                </a:rPr>
              </a:br>
              <a:r>
                <a:rPr lang="it-IT" sz="4400" dirty="0">
                  <a:solidFill>
                    <a:srgbClr val="006600"/>
                  </a:solidFill>
                  <a:latin typeface="League Spartan" panose="020B0604020202020204" charset="0"/>
                </a:rPr>
                <a:t>960 € </a:t>
              </a:r>
              <a:r>
                <a:rPr lang="it-IT" sz="2800" dirty="0">
                  <a:solidFill>
                    <a:srgbClr val="006600"/>
                  </a:solidFill>
                  <a:latin typeface="League Spartan" panose="020B0604020202020204" charset="0"/>
                </a:rPr>
                <a:t>ca.</a:t>
              </a:r>
              <a:endParaRPr lang="it-IT" sz="4400" dirty="0">
                <a:solidFill>
                  <a:srgbClr val="006600"/>
                </a:solidFill>
                <a:latin typeface="League Spartan" panose="020B0604020202020204" charset="0"/>
              </a:endParaRPr>
            </a:p>
            <a:p>
              <a:pPr algn="ctr"/>
              <a:endParaRPr lang="it-IT" sz="3200" dirty="0">
                <a:solidFill>
                  <a:srgbClr val="006600"/>
                </a:solidFill>
                <a:latin typeface="League Spartan" panose="020B0604020202020204" charset="0"/>
              </a:endParaRPr>
            </a:p>
          </p:txBody>
        </p:sp>
        <p:sp>
          <p:nvSpPr>
            <p:cNvPr id="105" name="Rettangolo 104">
              <a:extLst>
                <a:ext uri="{FF2B5EF4-FFF2-40B4-BE49-F238E27FC236}">
                  <a16:creationId xmlns:a16="http://schemas.microsoft.com/office/drawing/2014/main" id="{989BE4D7-C2D7-6023-E88B-46F482A8D2FE}"/>
                </a:ext>
              </a:extLst>
            </p:cNvPr>
            <p:cNvSpPr/>
            <p:nvPr/>
          </p:nvSpPr>
          <p:spPr>
            <a:xfrm>
              <a:off x="10022394" y="8741353"/>
              <a:ext cx="3693606" cy="144159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br>
                <a:rPr lang="it-IT" sz="3200" dirty="0">
                  <a:solidFill>
                    <a:srgbClr val="006600"/>
                  </a:solidFill>
                  <a:latin typeface="League Spartan" panose="020B0604020202020204" charset="0"/>
                </a:rPr>
              </a:br>
              <a:r>
                <a:rPr lang="it-IT" sz="2800" dirty="0">
                  <a:solidFill>
                    <a:srgbClr val="006600"/>
                  </a:solidFill>
                  <a:latin typeface="League Spartan" panose="020B0604020202020204" charset="0"/>
                </a:rPr>
                <a:t>1 PROG 100€ ca.</a:t>
              </a:r>
              <a:br>
                <a:rPr lang="it-IT" sz="2800" dirty="0">
                  <a:solidFill>
                    <a:srgbClr val="006600"/>
                  </a:solidFill>
                  <a:latin typeface="League Spartan" panose="020B0604020202020204" charset="0"/>
                </a:rPr>
              </a:br>
              <a:r>
                <a:rPr lang="it-IT" sz="4400" dirty="0">
                  <a:solidFill>
                    <a:srgbClr val="006600"/>
                  </a:solidFill>
                  <a:latin typeface="League Spartan" panose="020B0604020202020204" charset="0"/>
                </a:rPr>
                <a:t>200 € </a:t>
              </a:r>
              <a:r>
                <a:rPr lang="it-IT" sz="2800" dirty="0">
                  <a:solidFill>
                    <a:srgbClr val="006600"/>
                  </a:solidFill>
                  <a:latin typeface="League Spartan" panose="020B0604020202020204" charset="0"/>
                </a:rPr>
                <a:t>ca.</a:t>
              </a:r>
              <a:endParaRPr lang="it-IT" sz="4400" dirty="0">
                <a:solidFill>
                  <a:srgbClr val="006600"/>
                </a:solidFill>
                <a:latin typeface="League Spartan" panose="020B0604020202020204" charset="0"/>
              </a:endParaRPr>
            </a:p>
            <a:p>
              <a:pPr algn="ctr"/>
              <a:endParaRPr lang="it-IT" sz="3200" dirty="0">
                <a:solidFill>
                  <a:srgbClr val="006600"/>
                </a:solidFill>
                <a:latin typeface="League Spartan" panose="020B0604020202020204" charset="0"/>
              </a:endParaRPr>
            </a:p>
          </p:txBody>
        </p:sp>
        <p:sp>
          <p:nvSpPr>
            <p:cNvPr id="110" name="Rettangolo 109">
              <a:extLst>
                <a:ext uri="{FF2B5EF4-FFF2-40B4-BE49-F238E27FC236}">
                  <a16:creationId xmlns:a16="http://schemas.microsoft.com/office/drawing/2014/main" id="{D46C6DC7-A895-F1EF-79F7-CF7967E70BB2}"/>
                </a:ext>
              </a:extLst>
            </p:cNvPr>
            <p:cNvSpPr/>
            <p:nvPr/>
          </p:nvSpPr>
          <p:spPr>
            <a:xfrm>
              <a:off x="13375194" y="8731103"/>
              <a:ext cx="3693606" cy="144159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br>
                <a:rPr lang="it-IT" sz="3200" dirty="0">
                  <a:solidFill>
                    <a:srgbClr val="006600"/>
                  </a:solidFill>
                  <a:latin typeface="League Spartan" panose="020B0604020202020204" charset="0"/>
                </a:rPr>
              </a:br>
              <a:r>
                <a:rPr lang="it-IT" sz="4400" dirty="0">
                  <a:solidFill>
                    <a:srgbClr val="006600"/>
                  </a:solidFill>
                  <a:latin typeface="League Spartan" panose="020B0604020202020204" charset="0"/>
                </a:rPr>
                <a:t>75 € </a:t>
              </a:r>
              <a:r>
                <a:rPr lang="it-IT" sz="2800" dirty="0">
                  <a:solidFill>
                    <a:srgbClr val="006600"/>
                  </a:solidFill>
                  <a:latin typeface="League Spartan" panose="020B0604020202020204" charset="0"/>
                </a:rPr>
                <a:t>ca.</a:t>
              </a:r>
              <a:endParaRPr lang="it-IT" sz="4400" dirty="0">
                <a:solidFill>
                  <a:srgbClr val="006600"/>
                </a:solidFill>
                <a:latin typeface="League Spartan" panose="020B0604020202020204" charset="0"/>
              </a:endParaRPr>
            </a:p>
            <a:p>
              <a:pPr algn="ctr"/>
              <a:endParaRPr lang="it-IT" sz="3200" dirty="0">
                <a:solidFill>
                  <a:srgbClr val="006600"/>
                </a:solidFill>
                <a:latin typeface="League Spartan" panose="020B060402020202020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23955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A413B-7E9A-C703-123C-6077CE0C0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tangolo 31">
            <a:extLst>
              <a:ext uri="{FF2B5EF4-FFF2-40B4-BE49-F238E27FC236}">
                <a16:creationId xmlns:a16="http://schemas.microsoft.com/office/drawing/2014/main" id="{C99F7293-DE42-D6DD-C690-8338C4F5ED76}"/>
              </a:ext>
            </a:extLst>
          </p:cNvPr>
          <p:cNvSpPr/>
          <p:nvPr/>
        </p:nvSpPr>
        <p:spPr>
          <a:xfrm>
            <a:off x="0" y="0"/>
            <a:ext cx="18288000" cy="1024116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5000">
                <a:schemeClr val="accent4">
                  <a:lumMod val="20000"/>
                  <a:lumOff val="80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76200">
            <a:solidFill>
              <a:srgbClr val="FF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700" dirty="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9C23CABD-B521-A572-348C-72F66B5C05C1}"/>
              </a:ext>
            </a:extLst>
          </p:cNvPr>
          <p:cNvSpPr/>
          <p:nvPr/>
        </p:nvSpPr>
        <p:spPr>
          <a:xfrm>
            <a:off x="14512206" y="334467"/>
            <a:ext cx="10959214" cy="10959214"/>
          </a:xfrm>
          <a:custGeom>
            <a:avLst/>
            <a:gdLst/>
            <a:ahLst/>
            <a:cxnLst/>
            <a:rect l="l" t="t" r="r" b="b"/>
            <a:pathLst>
              <a:path w="10959214" h="10959214">
                <a:moveTo>
                  <a:pt x="0" y="0"/>
                </a:moveTo>
                <a:lnTo>
                  <a:pt x="10959213" y="0"/>
                </a:lnTo>
                <a:lnTo>
                  <a:pt x="10959213" y="10959214"/>
                </a:lnTo>
                <a:lnTo>
                  <a:pt x="0" y="109592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5" name="TextBox 6">
            <a:extLst>
              <a:ext uri="{FF2B5EF4-FFF2-40B4-BE49-F238E27FC236}">
                <a16:creationId xmlns:a16="http://schemas.microsoft.com/office/drawing/2014/main" id="{2ABF7BF3-FE78-1079-448B-F3348DBEECC3}"/>
              </a:ext>
            </a:extLst>
          </p:cNvPr>
          <p:cNvSpPr txBox="1"/>
          <p:nvPr/>
        </p:nvSpPr>
        <p:spPr>
          <a:xfrm>
            <a:off x="2061488" y="342900"/>
            <a:ext cx="14397712" cy="10483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89"/>
              </a:lnSpc>
            </a:pPr>
            <a:r>
              <a:rPr lang="en-US" sz="6000" dirty="0">
                <a:solidFill>
                  <a:srgbClr val="FF66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INDIPENDENZA E COMMUNITY</a:t>
            </a:r>
          </a:p>
        </p:txBody>
      </p:sp>
      <p:sp>
        <p:nvSpPr>
          <p:cNvPr id="16" name="AutoShape 10">
            <a:extLst>
              <a:ext uri="{FF2B5EF4-FFF2-40B4-BE49-F238E27FC236}">
                <a16:creationId xmlns:a16="http://schemas.microsoft.com/office/drawing/2014/main" id="{CB577D8F-896A-5712-8307-0C9526189BEB}"/>
              </a:ext>
            </a:extLst>
          </p:cNvPr>
          <p:cNvSpPr/>
          <p:nvPr/>
        </p:nvSpPr>
        <p:spPr>
          <a:xfrm rot="5207" flipV="1">
            <a:off x="2209870" y="1253726"/>
            <a:ext cx="13411138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22" name="Ovale 21">
            <a:extLst>
              <a:ext uri="{FF2B5EF4-FFF2-40B4-BE49-F238E27FC236}">
                <a16:creationId xmlns:a16="http://schemas.microsoft.com/office/drawing/2014/main" id="{7DCEA129-B924-E7B8-D03A-5DFC13A32D82}"/>
              </a:ext>
            </a:extLst>
          </p:cNvPr>
          <p:cNvSpPr/>
          <p:nvPr/>
        </p:nvSpPr>
        <p:spPr>
          <a:xfrm>
            <a:off x="-3191422" y="184898"/>
            <a:ext cx="6879577" cy="696242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22000"/>
                </a:schemeClr>
              </a:gs>
              <a:gs pos="58000">
                <a:schemeClr val="bg2"/>
              </a:gs>
              <a:gs pos="100000">
                <a:srgbClr val="FF660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38591D3C-E154-80CC-A2F5-9174C8F7457C}"/>
              </a:ext>
            </a:extLst>
          </p:cNvPr>
          <p:cNvGrpSpPr/>
          <p:nvPr/>
        </p:nvGrpSpPr>
        <p:grpSpPr>
          <a:xfrm>
            <a:off x="363860" y="2019300"/>
            <a:ext cx="2496509" cy="2508066"/>
            <a:chOff x="10887506" y="235418"/>
            <a:chExt cx="1088028" cy="1089238"/>
          </a:xfrm>
        </p:grpSpPr>
        <p:sp>
          <p:nvSpPr>
            <p:cNvPr id="19" name="Ovale 18">
              <a:extLst>
                <a:ext uri="{FF2B5EF4-FFF2-40B4-BE49-F238E27FC236}">
                  <a16:creationId xmlns:a16="http://schemas.microsoft.com/office/drawing/2014/main" id="{4F805947-DAB0-DDB8-1B35-372D1C37D0B7}"/>
                </a:ext>
              </a:extLst>
            </p:cNvPr>
            <p:cNvSpPr/>
            <p:nvPr/>
          </p:nvSpPr>
          <p:spPr>
            <a:xfrm>
              <a:off x="10977505" y="317345"/>
              <a:ext cx="869513" cy="92538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00" hangingPunct="0">
                <a:defRPr/>
              </a:pPr>
              <a:endParaRPr lang="it-IT" sz="2700" kern="0" dirty="0">
                <a:solidFill>
                  <a:prstClr val="white"/>
                </a:solidFill>
                <a:latin typeface="Calibri" panose="020F0502020204030204"/>
                <a:sym typeface="Calibri"/>
              </a:endParaRPr>
            </a:p>
          </p:txBody>
        </p:sp>
        <p:pic>
          <p:nvPicPr>
            <p:cNvPr id="20" name="Picture 4" descr="Telegram - App su Google Play">
              <a:extLst>
                <a:ext uri="{FF2B5EF4-FFF2-40B4-BE49-F238E27FC236}">
                  <a16:creationId xmlns:a16="http://schemas.microsoft.com/office/drawing/2014/main" id="{E81A57F1-0A35-BED9-E627-62B46A301B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87506" y="235418"/>
              <a:ext cx="1088028" cy="1089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0BFA53B6-81B7-DE10-35B8-4C6AC65B815A}"/>
              </a:ext>
            </a:extLst>
          </p:cNvPr>
          <p:cNvSpPr txBox="1"/>
          <p:nvPr/>
        </p:nvSpPr>
        <p:spPr>
          <a:xfrm>
            <a:off x="2860369" y="2319226"/>
            <a:ext cx="14333836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hangingPunct="0">
              <a:buSzPct val="100000"/>
              <a:defRPr sz="1600">
                <a:latin typeface="Rockwell"/>
                <a:ea typeface="Rockwell"/>
                <a:cs typeface="Rockwell"/>
                <a:sym typeface="Rockwell"/>
              </a:defRPr>
            </a:pPr>
            <a:r>
              <a:rPr lang="it-IT" sz="5400" b="1" u="sng" kern="0" dirty="0">
                <a:solidFill>
                  <a:srgbClr val="000000"/>
                </a:solidFill>
                <a:latin typeface="League Sparta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Rockwell"/>
              </a:rPr>
              <a:t>CHAT ORGANIZZAZIONE TELEGRAM</a:t>
            </a:r>
            <a:br>
              <a:rPr lang="it-IT" sz="5400" b="1" u="sng" kern="0" dirty="0">
                <a:solidFill>
                  <a:srgbClr val="000000"/>
                </a:solidFill>
                <a:latin typeface="League Sparta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Rockwell"/>
              </a:rPr>
            </a:br>
            <a:r>
              <a:rPr lang="it-IT" altLang="it-IT" sz="3200" b="1" kern="0" dirty="0">
                <a:solidFill>
                  <a:prstClr val="black"/>
                </a:solidFill>
                <a:latin typeface="League Sparta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TI INSERISCO NELLA CHAT DEL TEAM DOVE TROVERAI</a:t>
            </a:r>
            <a:br>
              <a:rPr lang="it-IT" altLang="it-IT" sz="3200" b="1" kern="0" dirty="0">
                <a:solidFill>
                  <a:prstClr val="black"/>
                </a:solidFill>
                <a:latin typeface="League Sparta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</a:br>
            <a:r>
              <a:rPr lang="it-IT" altLang="it-IT" sz="3200" b="1" kern="0" dirty="0">
                <a:solidFill>
                  <a:prstClr val="black"/>
                </a:solidFill>
                <a:latin typeface="League Sparta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TUTTI GLI AGGIORNAMENTI E LE COMUNICAZIONI</a:t>
            </a:r>
          </a:p>
        </p:txBody>
      </p: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D7F184C7-B8E5-C878-F540-63EB2B2D35D3}"/>
              </a:ext>
            </a:extLst>
          </p:cNvPr>
          <p:cNvGrpSpPr/>
          <p:nvPr/>
        </p:nvGrpSpPr>
        <p:grpSpPr>
          <a:xfrm>
            <a:off x="14875558" y="4444980"/>
            <a:ext cx="2178508" cy="2076333"/>
            <a:chOff x="9181132" y="1662231"/>
            <a:chExt cx="1869568" cy="1865989"/>
          </a:xfrm>
        </p:grpSpPr>
        <p:sp>
          <p:nvSpPr>
            <p:cNvPr id="26" name="Ovale 25">
              <a:extLst>
                <a:ext uri="{FF2B5EF4-FFF2-40B4-BE49-F238E27FC236}">
                  <a16:creationId xmlns:a16="http://schemas.microsoft.com/office/drawing/2014/main" id="{1841EEA5-E22B-C94E-BB95-0AF977F456DB}"/>
                </a:ext>
              </a:extLst>
            </p:cNvPr>
            <p:cNvSpPr/>
            <p:nvPr/>
          </p:nvSpPr>
          <p:spPr>
            <a:xfrm>
              <a:off x="9181132" y="1662231"/>
              <a:ext cx="1849672" cy="180677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00" hangingPunct="0">
                <a:defRPr/>
              </a:pPr>
              <a:endParaRPr lang="it-IT" sz="2700" kern="0">
                <a:solidFill>
                  <a:prstClr val="white"/>
                </a:solidFill>
                <a:latin typeface="Calibri" panose="020F0502020204030204"/>
                <a:sym typeface="Calibri"/>
              </a:endParaRPr>
            </a:p>
          </p:txBody>
        </p:sp>
        <p:pic>
          <p:nvPicPr>
            <p:cNvPr id="27" name="Picture 6">
              <a:extLst>
                <a:ext uri="{FF2B5EF4-FFF2-40B4-BE49-F238E27FC236}">
                  <a16:creationId xmlns:a16="http://schemas.microsoft.com/office/drawing/2014/main" id="{BB08DDDD-2D3C-D21D-D16A-495DA3D9B5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01027" y="1678547"/>
              <a:ext cx="1849673" cy="18496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13651EFF-4F6D-7B53-E41D-43A43875C279}"/>
              </a:ext>
            </a:extLst>
          </p:cNvPr>
          <p:cNvSpPr txBox="1"/>
          <p:nvPr/>
        </p:nvSpPr>
        <p:spPr>
          <a:xfrm>
            <a:off x="76200" y="4637214"/>
            <a:ext cx="14333837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hangingPunct="0">
              <a:buSzPct val="100000"/>
              <a:defRPr sz="1600">
                <a:latin typeface="Rockwell"/>
                <a:ea typeface="Rockwell"/>
                <a:cs typeface="Rockwell"/>
                <a:sym typeface="Rockwell"/>
              </a:defRPr>
            </a:pPr>
            <a:r>
              <a:rPr lang="it-IT" sz="5400" b="1" u="sng" kern="0" dirty="0">
                <a:solidFill>
                  <a:srgbClr val="000000"/>
                </a:solidFill>
                <a:latin typeface="League Sparta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Rockwell"/>
              </a:rPr>
              <a:t>GRUPPI SOCIAL</a:t>
            </a:r>
            <a:br>
              <a:rPr lang="it-IT" sz="5400" b="1" u="sng" kern="0" dirty="0">
                <a:solidFill>
                  <a:srgbClr val="000000"/>
                </a:solidFill>
                <a:latin typeface="League Sparta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Rockwell"/>
              </a:rPr>
            </a:br>
            <a:r>
              <a:rPr lang="it-IT" altLang="it-IT" sz="3200" b="1" kern="0" dirty="0">
                <a:solidFill>
                  <a:prstClr val="black"/>
                </a:solidFill>
                <a:latin typeface="League Sparta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TI INSERISCO NEI GRUPPI SOCIAL DOVE TROVERAI CONDIVISIONI DI RISULTATI, RICETTE, NOVITA’ SUI PRODOTTI E MOLTO ALTRO</a:t>
            </a:r>
          </a:p>
        </p:txBody>
      </p:sp>
      <p:pic>
        <p:nvPicPr>
          <p:cNvPr id="30" name="Immagine 29">
            <a:extLst>
              <a:ext uri="{FF2B5EF4-FFF2-40B4-BE49-F238E27FC236}">
                <a16:creationId xmlns:a16="http://schemas.microsoft.com/office/drawing/2014/main" id="{FD854FE1-8DEC-8EAA-1799-F83D906FBD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80"/>
          <a:stretch/>
        </p:blipFill>
        <p:spPr>
          <a:xfrm>
            <a:off x="762000" y="7158138"/>
            <a:ext cx="2294293" cy="2324099"/>
          </a:xfrm>
          <a:prstGeom prst="rect">
            <a:avLst/>
          </a:prstGeom>
        </p:spPr>
      </p:pic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0E09E21A-CB6D-9DB9-B829-CC4B14EFE493}"/>
              </a:ext>
            </a:extLst>
          </p:cNvPr>
          <p:cNvSpPr txBox="1"/>
          <p:nvPr/>
        </p:nvSpPr>
        <p:spPr>
          <a:xfrm>
            <a:off x="3231929" y="7462810"/>
            <a:ext cx="14333836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hangingPunct="0">
              <a:buSzPct val="100000"/>
              <a:defRPr sz="1600">
                <a:latin typeface="Rockwell"/>
                <a:ea typeface="Rockwell"/>
                <a:cs typeface="Rockwell"/>
                <a:sym typeface="Rockwell"/>
              </a:defRPr>
            </a:pPr>
            <a:r>
              <a:rPr lang="it-IT" sz="5400" b="1" u="sng" kern="0" dirty="0">
                <a:solidFill>
                  <a:srgbClr val="000000"/>
                </a:solidFill>
                <a:latin typeface="League Sparta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Rockwell"/>
              </a:rPr>
              <a:t>FLUSSO 10 PASSI</a:t>
            </a:r>
            <a:br>
              <a:rPr lang="it-IT" sz="5400" b="1" u="sng" kern="0" dirty="0">
                <a:solidFill>
                  <a:srgbClr val="000000"/>
                </a:solidFill>
                <a:latin typeface="League Sparta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Rockwell"/>
              </a:rPr>
            </a:br>
            <a:r>
              <a:rPr lang="it-IT" altLang="it-IT" sz="3200" b="1" kern="0" dirty="0">
                <a:solidFill>
                  <a:prstClr val="black"/>
                </a:solidFill>
                <a:latin typeface="League Sparta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TI SPIEGO COME ACCEDERE E VEDERE I CONTENUTI DEL</a:t>
            </a:r>
            <a:br>
              <a:rPr lang="it-IT" altLang="it-IT" sz="3200" b="1" kern="0" dirty="0">
                <a:solidFill>
                  <a:prstClr val="black"/>
                </a:solidFill>
                <a:latin typeface="League Sparta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</a:br>
            <a:r>
              <a:rPr lang="it-IT" altLang="it-IT" sz="3200" b="1" kern="0" dirty="0">
                <a:solidFill>
                  <a:prstClr val="black"/>
                </a:solidFill>
                <a:latin typeface="League Spartan" panose="020B060402020202020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«FLUSSO 10 PASSI» PER LA TUA FORMAZIONE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3E28524-91E5-C9CE-D312-89B0CA8607F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2598" y="9029700"/>
            <a:ext cx="1751002" cy="134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8722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74A20-513F-B4CE-A313-B58C04072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tangolo 24">
            <a:extLst>
              <a:ext uri="{FF2B5EF4-FFF2-40B4-BE49-F238E27FC236}">
                <a16:creationId xmlns:a16="http://schemas.microsoft.com/office/drawing/2014/main" id="{C38C3D50-FD2E-BDF6-CDC6-62539A2CFF77}"/>
              </a:ext>
            </a:extLst>
          </p:cNvPr>
          <p:cNvSpPr/>
          <p:nvPr/>
        </p:nvSpPr>
        <p:spPr>
          <a:xfrm>
            <a:off x="0" y="38100"/>
            <a:ext cx="18288000" cy="1024116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5000">
                <a:schemeClr val="accent4">
                  <a:lumMod val="20000"/>
                  <a:lumOff val="80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76200">
            <a:solidFill>
              <a:srgbClr val="FF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700" dirty="0"/>
          </a:p>
        </p:txBody>
      </p:sp>
      <p:sp>
        <p:nvSpPr>
          <p:cNvPr id="26" name="Freeform 2">
            <a:extLst>
              <a:ext uri="{FF2B5EF4-FFF2-40B4-BE49-F238E27FC236}">
                <a16:creationId xmlns:a16="http://schemas.microsoft.com/office/drawing/2014/main" id="{CF927DC0-BCDD-515A-EE4C-3A020A8BD07D}"/>
              </a:ext>
            </a:extLst>
          </p:cNvPr>
          <p:cNvSpPr/>
          <p:nvPr/>
        </p:nvSpPr>
        <p:spPr>
          <a:xfrm rot="7159567">
            <a:off x="15168921" y="-4889499"/>
            <a:ext cx="8175621" cy="8175621"/>
          </a:xfrm>
          <a:custGeom>
            <a:avLst/>
            <a:gdLst/>
            <a:ahLst/>
            <a:cxnLst/>
            <a:rect l="l" t="t" r="r" b="b"/>
            <a:pathLst>
              <a:path w="8175621" h="8175621">
                <a:moveTo>
                  <a:pt x="0" y="0"/>
                </a:moveTo>
                <a:lnTo>
                  <a:pt x="8175621" y="0"/>
                </a:lnTo>
                <a:lnTo>
                  <a:pt x="8175621" y="8175622"/>
                </a:lnTo>
                <a:lnTo>
                  <a:pt x="0" y="81756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87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7" name="Freeform 3">
            <a:extLst>
              <a:ext uri="{FF2B5EF4-FFF2-40B4-BE49-F238E27FC236}">
                <a16:creationId xmlns:a16="http://schemas.microsoft.com/office/drawing/2014/main" id="{6F679642-2B02-7364-51B8-9BA6F7F7DA0B}"/>
              </a:ext>
            </a:extLst>
          </p:cNvPr>
          <p:cNvSpPr/>
          <p:nvPr/>
        </p:nvSpPr>
        <p:spPr>
          <a:xfrm rot="3728645">
            <a:off x="-4635888" y="7611023"/>
            <a:ext cx="6303208" cy="6303208"/>
          </a:xfrm>
          <a:custGeom>
            <a:avLst/>
            <a:gdLst/>
            <a:ahLst/>
            <a:cxnLst/>
            <a:rect l="l" t="t" r="r" b="b"/>
            <a:pathLst>
              <a:path w="6303208" h="6303208">
                <a:moveTo>
                  <a:pt x="0" y="0"/>
                </a:moveTo>
                <a:lnTo>
                  <a:pt x="6303208" y="0"/>
                </a:lnTo>
                <a:lnTo>
                  <a:pt x="6303208" y="6303208"/>
                </a:lnTo>
                <a:lnTo>
                  <a:pt x="0" y="6303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29" name="Group 6">
            <a:extLst>
              <a:ext uri="{FF2B5EF4-FFF2-40B4-BE49-F238E27FC236}">
                <a16:creationId xmlns:a16="http://schemas.microsoft.com/office/drawing/2014/main" id="{6536A369-A051-EE71-3D35-CBF9EB372F37}"/>
              </a:ext>
            </a:extLst>
          </p:cNvPr>
          <p:cNvGrpSpPr/>
          <p:nvPr/>
        </p:nvGrpSpPr>
        <p:grpSpPr>
          <a:xfrm>
            <a:off x="102215" y="7824605"/>
            <a:ext cx="1057504" cy="1057504"/>
            <a:chOff x="0" y="0"/>
            <a:chExt cx="6350000" cy="6350000"/>
          </a:xfrm>
        </p:grpSpPr>
        <p:sp>
          <p:nvSpPr>
            <p:cNvPr id="30" name="Freeform 7">
              <a:extLst>
                <a:ext uri="{FF2B5EF4-FFF2-40B4-BE49-F238E27FC236}">
                  <a16:creationId xmlns:a16="http://schemas.microsoft.com/office/drawing/2014/main" id="{1AE7AE34-F715-7CFA-CB7F-693AB2E98734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6" name="AutoShape 6">
            <a:extLst>
              <a:ext uri="{FF2B5EF4-FFF2-40B4-BE49-F238E27FC236}">
                <a16:creationId xmlns:a16="http://schemas.microsoft.com/office/drawing/2014/main" id="{299AA4F0-8B6E-9598-A836-25289633B6DE}"/>
              </a:ext>
            </a:extLst>
          </p:cNvPr>
          <p:cNvSpPr/>
          <p:nvPr/>
        </p:nvSpPr>
        <p:spPr>
          <a:xfrm>
            <a:off x="3423240" y="5920345"/>
            <a:ext cx="4423483" cy="0"/>
          </a:xfrm>
          <a:prstGeom prst="line">
            <a:avLst/>
          </a:prstGeom>
          <a:ln w="476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8" name="AutoShape 8">
            <a:extLst>
              <a:ext uri="{FF2B5EF4-FFF2-40B4-BE49-F238E27FC236}">
                <a16:creationId xmlns:a16="http://schemas.microsoft.com/office/drawing/2014/main" id="{7316C74A-21D0-AB14-D978-4AB8CC02CD4B}"/>
              </a:ext>
            </a:extLst>
          </p:cNvPr>
          <p:cNvSpPr/>
          <p:nvPr/>
        </p:nvSpPr>
        <p:spPr>
          <a:xfrm rot="-10800000" flipV="1">
            <a:off x="7354890" y="5883518"/>
            <a:ext cx="0" cy="1487456"/>
          </a:xfrm>
          <a:prstGeom prst="line">
            <a:avLst/>
          </a:prstGeom>
          <a:ln w="47625" cap="rnd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it-IT" dirty="0"/>
          </a:p>
        </p:txBody>
      </p:sp>
      <p:sp>
        <p:nvSpPr>
          <p:cNvPr id="10" name="AutoShape 10">
            <a:extLst>
              <a:ext uri="{FF2B5EF4-FFF2-40B4-BE49-F238E27FC236}">
                <a16:creationId xmlns:a16="http://schemas.microsoft.com/office/drawing/2014/main" id="{00F8E21F-090D-0D33-132E-AF9721EAACB7}"/>
              </a:ext>
            </a:extLst>
          </p:cNvPr>
          <p:cNvSpPr/>
          <p:nvPr/>
        </p:nvSpPr>
        <p:spPr>
          <a:xfrm rot="-5400000" flipV="1">
            <a:off x="2878697" y="5364198"/>
            <a:ext cx="1124419" cy="23812"/>
          </a:xfrm>
          <a:prstGeom prst="line">
            <a:avLst/>
          </a:prstGeom>
          <a:ln w="47625" cap="rnd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it-IT"/>
          </a:p>
        </p:txBody>
      </p:sp>
      <p:sp>
        <p:nvSpPr>
          <p:cNvPr id="11" name="AutoShape 11">
            <a:extLst>
              <a:ext uri="{FF2B5EF4-FFF2-40B4-BE49-F238E27FC236}">
                <a16:creationId xmlns:a16="http://schemas.microsoft.com/office/drawing/2014/main" id="{A3A6AE38-610A-C4E5-AD75-9F3E776F6658}"/>
              </a:ext>
            </a:extLst>
          </p:cNvPr>
          <p:cNvSpPr/>
          <p:nvPr/>
        </p:nvSpPr>
        <p:spPr>
          <a:xfrm>
            <a:off x="11310198" y="3900680"/>
            <a:ext cx="2189812" cy="0"/>
          </a:xfrm>
          <a:prstGeom prst="line">
            <a:avLst/>
          </a:prstGeom>
          <a:ln w="47625" cap="rnd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it-IT"/>
          </a:p>
        </p:txBody>
      </p:sp>
      <p:grpSp>
        <p:nvGrpSpPr>
          <p:cNvPr id="14" name="Group 14">
            <a:extLst>
              <a:ext uri="{FF2B5EF4-FFF2-40B4-BE49-F238E27FC236}">
                <a16:creationId xmlns:a16="http://schemas.microsoft.com/office/drawing/2014/main" id="{A988B0AE-327E-C46D-FB11-1380103115EB}"/>
              </a:ext>
            </a:extLst>
          </p:cNvPr>
          <p:cNvGrpSpPr/>
          <p:nvPr/>
        </p:nvGrpSpPr>
        <p:grpSpPr>
          <a:xfrm>
            <a:off x="3209022" y="717327"/>
            <a:ext cx="571301" cy="571301"/>
            <a:chOff x="0" y="0"/>
            <a:chExt cx="6350000" cy="6350000"/>
          </a:xfrm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4C8C2711-8EF5-1571-0520-46D8D1BD542C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7" name="TextBox 17">
            <a:extLst>
              <a:ext uri="{FF2B5EF4-FFF2-40B4-BE49-F238E27FC236}">
                <a16:creationId xmlns:a16="http://schemas.microsoft.com/office/drawing/2014/main" id="{0AE13977-F08A-35B7-DCB5-4972BB12401D}"/>
              </a:ext>
            </a:extLst>
          </p:cNvPr>
          <p:cNvSpPr txBox="1"/>
          <p:nvPr/>
        </p:nvSpPr>
        <p:spPr>
          <a:xfrm>
            <a:off x="385333" y="1922058"/>
            <a:ext cx="8518000" cy="13593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49"/>
              </a:lnSpc>
            </a:pPr>
            <a:r>
              <a:rPr lang="en-US" sz="4349" dirty="0">
                <a:solidFill>
                  <a:srgbClr val="000000"/>
                </a:solidFill>
                <a:latin typeface="Josefin Sans" pitchFamily="2" charset="0"/>
                <a:ea typeface="League Spartan"/>
                <a:cs typeface="League Spartan"/>
                <a:sym typeface="League Spartan"/>
              </a:rPr>
              <a:t>Entra </a:t>
            </a:r>
            <a:r>
              <a:rPr lang="en-US" sz="4349" dirty="0" err="1">
                <a:solidFill>
                  <a:srgbClr val="000000"/>
                </a:solidFill>
                <a:latin typeface="Josefin Sans" pitchFamily="2" charset="0"/>
                <a:ea typeface="League Spartan"/>
                <a:cs typeface="League Spartan"/>
                <a:sym typeface="League Spartan"/>
              </a:rPr>
              <a:t>nel</a:t>
            </a:r>
            <a:r>
              <a:rPr lang="en-US" sz="4349" dirty="0">
                <a:solidFill>
                  <a:srgbClr val="000000"/>
                </a:solidFill>
                <a:latin typeface="Josefin Sans" pitchFamily="2" charset="0"/>
                <a:ea typeface="League Spartan"/>
                <a:cs typeface="League Spartan"/>
                <a:sym typeface="League Spartan"/>
              </a:rPr>
              <a:t> link “10 PASSI” e</a:t>
            </a:r>
            <a:br>
              <a:rPr lang="en-US" sz="4349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</a:br>
            <a:r>
              <a:rPr lang="en-US" sz="4349" dirty="0">
                <a:solidFill>
                  <a:srgbClr val="FF66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GUARDA I PRIMI 3 TUTORIAL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33FB253B-56C1-1AC2-E5A3-54312511AAE5}"/>
              </a:ext>
            </a:extLst>
          </p:cNvPr>
          <p:cNvSpPr txBox="1"/>
          <p:nvPr/>
        </p:nvSpPr>
        <p:spPr>
          <a:xfrm>
            <a:off x="1953153" y="3249936"/>
            <a:ext cx="4775351" cy="1420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90"/>
              </a:lnSpc>
            </a:pPr>
            <a:r>
              <a:rPr lang="en-US" sz="3000" dirty="0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1) SVILUPPO CONTATTI</a:t>
            </a:r>
            <a:br>
              <a:rPr lang="en-US" sz="3000" dirty="0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</a:br>
            <a:r>
              <a:rPr lang="en-US" sz="3000" dirty="0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2) LA TUA STORIA</a:t>
            </a:r>
            <a:br>
              <a:rPr lang="en-US" sz="3000" dirty="0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</a:br>
            <a:r>
              <a:rPr lang="en-US" sz="3000" dirty="0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3) INVITI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19694EE8-E19F-E3CB-7525-64A2488CFDCF}"/>
              </a:ext>
            </a:extLst>
          </p:cNvPr>
          <p:cNvSpPr txBox="1"/>
          <p:nvPr/>
        </p:nvSpPr>
        <p:spPr>
          <a:xfrm>
            <a:off x="13632446" y="3052079"/>
            <a:ext cx="3887439" cy="5416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1371600" hangingPunct="0">
              <a:defRPr/>
            </a:pPr>
            <a:r>
              <a:rPr lang="it-IT" altLang="it-IT" sz="3200" b="1" kern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-FISSIAMO GIA’ PROSSIMO APPUNTAMENTO TRA 3 GIORNI PER CONFRONTARCI SUI TUTORIAL, SPIEGARTI BENE L’USO DEL PRODOTTO E DEFINIRE LE PROSSIME AZIONI</a:t>
            </a:r>
          </a:p>
        </p:txBody>
      </p:sp>
      <p:sp>
        <p:nvSpPr>
          <p:cNvPr id="31" name="TextBox 6">
            <a:extLst>
              <a:ext uri="{FF2B5EF4-FFF2-40B4-BE49-F238E27FC236}">
                <a16:creationId xmlns:a16="http://schemas.microsoft.com/office/drawing/2014/main" id="{CB2FB1FC-CB11-FE49-F16C-A683CC26030A}"/>
              </a:ext>
            </a:extLst>
          </p:cNvPr>
          <p:cNvSpPr txBox="1"/>
          <p:nvPr/>
        </p:nvSpPr>
        <p:spPr>
          <a:xfrm>
            <a:off x="6497076" y="342900"/>
            <a:ext cx="5085324" cy="10483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89"/>
              </a:lnSpc>
            </a:pPr>
            <a:r>
              <a:rPr lang="en-US" sz="6000" dirty="0">
                <a:solidFill>
                  <a:schemeClr val="accent6">
                    <a:lumMod val="75000"/>
                  </a:schemeClr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PRIMI PASSI</a:t>
            </a:r>
          </a:p>
        </p:txBody>
      </p:sp>
      <p:sp>
        <p:nvSpPr>
          <p:cNvPr id="32" name="AutoShape 10">
            <a:extLst>
              <a:ext uri="{FF2B5EF4-FFF2-40B4-BE49-F238E27FC236}">
                <a16:creationId xmlns:a16="http://schemas.microsoft.com/office/drawing/2014/main" id="{AABC28A2-17FC-FCEC-D2FC-8456A0E399E6}"/>
              </a:ext>
            </a:extLst>
          </p:cNvPr>
          <p:cNvSpPr/>
          <p:nvPr/>
        </p:nvSpPr>
        <p:spPr>
          <a:xfrm rot="5207" flipV="1">
            <a:off x="6497079" y="1387441"/>
            <a:ext cx="5047012" cy="7644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33" name="TextBox 17">
            <a:extLst>
              <a:ext uri="{FF2B5EF4-FFF2-40B4-BE49-F238E27FC236}">
                <a16:creationId xmlns:a16="http://schemas.microsoft.com/office/drawing/2014/main" id="{7F96087C-3E6E-A90F-BC07-E954BBE9D8C4}"/>
              </a:ext>
            </a:extLst>
          </p:cNvPr>
          <p:cNvSpPr txBox="1"/>
          <p:nvPr/>
        </p:nvSpPr>
        <p:spPr>
          <a:xfrm>
            <a:off x="2189273" y="7681268"/>
            <a:ext cx="8518000" cy="13593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49"/>
              </a:lnSpc>
            </a:pPr>
            <a:r>
              <a:rPr lang="en-US" sz="4349" dirty="0">
                <a:solidFill>
                  <a:srgbClr val="FF66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CONTATTA LE PERSONE CHE ABBIAMO SEGNATO PRIMA</a:t>
            </a:r>
          </a:p>
        </p:txBody>
      </p:sp>
      <p:sp>
        <p:nvSpPr>
          <p:cNvPr id="34" name="TextBox 18">
            <a:extLst>
              <a:ext uri="{FF2B5EF4-FFF2-40B4-BE49-F238E27FC236}">
                <a16:creationId xmlns:a16="http://schemas.microsoft.com/office/drawing/2014/main" id="{5FB51D28-C528-2C4D-CC71-2A2D530215D8}"/>
              </a:ext>
            </a:extLst>
          </p:cNvPr>
          <p:cNvSpPr txBox="1"/>
          <p:nvPr/>
        </p:nvSpPr>
        <p:spPr>
          <a:xfrm>
            <a:off x="1663061" y="9050279"/>
            <a:ext cx="10467447" cy="9380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90"/>
              </a:lnSpc>
            </a:pPr>
            <a:r>
              <a:rPr lang="en-US" sz="2800" dirty="0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CONFRONTATI CON ME OGNI VOLTA CHE HAI PARLATO CON UNA PERSONA COSI’ DA CAPIRE COM’E’ ANDATA!</a:t>
            </a:r>
          </a:p>
        </p:txBody>
      </p:sp>
      <p:sp>
        <p:nvSpPr>
          <p:cNvPr id="37" name="Freeform 9">
            <a:extLst>
              <a:ext uri="{FF2B5EF4-FFF2-40B4-BE49-F238E27FC236}">
                <a16:creationId xmlns:a16="http://schemas.microsoft.com/office/drawing/2014/main" id="{1313395C-5B56-F01B-8845-AA702953C8D9}"/>
              </a:ext>
            </a:extLst>
          </p:cNvPr>
          <p:cNvSpPr/>
          <p:nvPr/>
        </p:nvSpPr>
        <p:spPr>
          <a:xfrm rot="11326910">
            <a:off x="8978781" y="3205559"/>
            <a:ext cx="4453073" cy="4439804"/>
          </a:xfrm>
          <a:custGeom>
            <a:avLst/>
            <a:gdLst/>
            <a:ahLst/>
            <a:cxnLst/>
            <a:rect l="l" t="t" r="r" b="b"/>
            <a:pathLst>
              <a:path w="3438303" h="3438303">
                <a:moveTo>
                  <a:pt x="0" y="0"/>
                </a:moveTo>
                <a:lnTo>
                  <a:pt x="3438303" y="0"/>
                </a:lnTo>
                <a:lnTo>
                  <a:pt x="3438303" y="3438303"/>
                </a:lnTo>
                <a:lnTo>
                  <a:pt x="0" y="34383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5" name="TextBox 16">
            <a:extLst>
              <a:ext uri="{FF2B5EF4-FFF2-40B4-BE49-F238E27FC236}">
                <a16:creationId xmlns:a16="http://schemas.microsoft.com/office/drawing/2014/main" id="{A90CF7E8-6BFF-BB93-F7B3-5436592CA8EE}"/>
              </a:ext>
            </a:extLst>
          </p:cNvPr>
          <p:cNvSpPr txBox="1"/>
          <p:nvPr/>
        </p:nvSpPr>
        <p:spPr>
          <a:xfrm>
            <a:off x="9546424" y="4925562"/>
            <a:ext cx="3662027" cy="984885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PROSSIMO APPUNTAMENTO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E1C8146F-D4F0-445C-8911-ADC471D13679}"/>
              </a:ext>
            </a:extLst>
          </p:cNvPr>
          <p:cNvSpPr/>
          <p:nvPr/>
        </p:nvSpPr>
        <p:spPr>
          <a:xfrm>
            <a:off x="5664985" y="3313322"/>
            <a:ext cx="3803959" cy="3719236"/>
          </a:xfrm>
          <a:custGeom>
            <a:avLst/>
            <a:gdLst/>
            <a:ahLst/>
            <a:cxnLst/>
            <a:rect l="l" t="t" r="r" b="b"/>
            <a:pathLst>
              <a:path w="3438303" h="3438303">
                <a:moveTo>
                  <a:pt x="0" y="0"/>
                </a:moveTo>
                <a:lnTo>
                  <a:pt x="3438303" y="0"/>
                </a:lnTo>
                <a:lnTo>
                  <a:pt x="3438303" y="3438303"/>
                </a:lnTo>
                <a:lnTo>
                  <a:pt x="0" y="34383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A28BD078-61E2-4683-CDB2-90CAF44D604E}"/>
              </a:ext>
            </a:extLst>
          </p:cNvPr>
          <p:cNvSpPr txBox="1"/>
          <p:nvPr/>
        </p:nvSpPr>
        <p:spPr>
          <a:xfrm>
            <a:off x="5901951" y="4897373"/>
            <a:ext cx="3190880" cy="830997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COMPITI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34C49A0-735A-C94B-8B40-2E5F8A784E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2598" y="9029700"/>
            <a:ext cx="1751002" cy="134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6241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955F8-A04B-6B09-6716-646E9D480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1">
            <a:extLst>
              <a:ext uri="{FF2B5EF4-FFF2-40B4-BE49-F238E27FC236}">
                <a16:creationId xmlns:a16="http://schemas.microsoft.com/office/drawing/2014/main" id="{B69268A1-7CA4-34D8-C1DD-6183949458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78"/>
          <a:stretch/>
        </p:blipFill>
        <p:spPr>
          <a:xfrm>
            <a:off x="-268593" y="-114300"/>
            <a:ext cx="18480393" cy="10347329"/>
          </a:xfrm>
          <a:prstGeom prst="rect">
            <a:avLst/>
          </a:prstGeom>
          <a:ln w="76200">
            <a:solidFill>
              <a:srgbClr val="FF6600"/>
            </a:solidFill>
          </a:ln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18A14C12-1B89-9601-D569-509FA8814DD2}"/>
              </a:ext>
            </a:extLst>
          </p:cNvPr>
          <p:cNvSpPr/>
          <p:nvPr/>
        </p:nvSpPr>
        <p:spPr>
          <a:xfrm rot="8100000">
            <a:off x="14537172" y="6879073"/>
            <a:ext cx="5804607" cy="5804607"/>
          </a:xfrm>
          <a:custGeom>
            <a:avLst/>
            <a:gdLst/>
            <a:ahLst/>
            <a:cxnLst/>
            <a:rect l="l" t="t" r="r" b="b"/>
            <a:pathLst>
              <a:path w="5804607" h="5804607">
                <a:moveTo>
                  <a:pt x="0" y="0"/>
                </a:moveTo>
                <a:lnTo>
                  <a:pt x="5804607" y="0"/>
                </a:lnTo>
                <a:lnTo>
                  <a:pt x="5804607" y="5804608"/>
                </a:lnTo>
                <a:lnTo>
                  <a:pt x="0" y="58046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1C3838D6-18B2-E6F6-7DCA-C4A19DC97534}"/>
              </a:ext>
            </a:extLst>
          </p:cNvPr>
          <p:cNvSpPr/>
          <p:nvPr/>
        </p:nvSpPr>
        <p:spPr>
          <a:xfrm>
            <a:off x="-5854794" y="8039100"/>
            <a:ext cx="8233265" cy="8233265"/>
          </a:xfrm>
          <a:custGeom>
            <a:avLst/>
            <a:gdLst/>
            <a:ahLst/>
            <a:cxnLst/>
            <a:rect l="l" t="t" r="r" b="b"/>
            <a:pathLst>
              <a:path w="8233265" h="8233265">
                <a:moveTo>
                  <a:pt x="0" y="0"/>
                </a:moveTo>
                <a:lnTo>
                  <a:pt x="8233265" y="0"/>
                </a:lnTo>
                <a:lnTo>
                  <a:pt x="8233265" y="8233265"/>
                </a:lnTo>
                <a:lnTo>
                  <a:pt x="0" y="82332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6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AF04C0D-DEC8-05F7-56A5-52BB20EABCA1}"/>
              </a:ext>
            </a:extLst>
          </p:cNvPr>
          <p:cNvSpPr txBox="1"/>
          <p:nvPr/>
        </p:nvSpPr>
        <p:spPr>
          <a:xfrm>
            <a:off x="406469" y="611720"/>
            <a:ext cx="7122369" cy="3046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6600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PIU’ MI CHIAMI E PIU’ AVRAI SUCCESSO!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BAF89F8-F1FD-2E51-3F75-C22FBA65E0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0600" y="8868294"/>
            <a:ext cx="1751002" cy="134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2206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1F81BC5E-9EC9-71E0-C41F-5ACD57F0B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787" y="59634"/>
            <a:ext cx="18288000" cy="10287000"/>
          </a:xfrm>
          <a:prstGeom prst="rect">
            <a:avLst/>
          </a:prstGeom>
          <a:ln w="76200">
            <a:solidFill>
              <a:srgbClr val="FF66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D9F0B1F4-01FF-1060-DDF8-65BF1226395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1029"/>
          <a:stretch/>
        </p:blipFill>
        <p:spPr>
          <a:xfrm>
            <a:off x="4591878" y="2917135"/>
            <a:ext cx="9034671" cy="47409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B62259A2-8395-D05A-D636-312801B6D02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4975" y="5719146"/>
            <a:ext cx="3339026" cy="2015154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F2DE3757-0FB1-9FBC-0047-E7C6B7C0FDC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2598" y="9029700"/>
            <a:ext cx="1751002" cy="134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460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1526</TotalTime>
  <Words>1078</Words>
  <Application>Microsoft Office PowerPoint</Application>
  <PresentationFormat>Personalizzato</PresentationFormat>
  <Paragraphs>158</Paragraphs>
  <Slides>19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5" baseType="lpstr">
      <vt:lpstr>Tahoma</vt:lpstr>
      <vt:lpstr>Calibri</vt:lpstr>
      <vt:lpstr>League Spartan</vt:lpstr>
      <vt:lpstr>Josefin Sans</vt:lpstr>
      <vt:lpstr>Arial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Minimalist professional corporate Marketing Plan charts and graphs presentation</dc:title>
  <dc:creator>Matteo Cazzini</dc:creator>
  <cp:lastModifiedBy>barbara corbellini</cp:lastModifiedBy>
  <cp:revision>17</cp:revision>
  <cp:lastPrinted>2025-01-15T12:49:26Z</cp:lastPrinted>
  <dcterms:created xsi:type="dcterms:W3CDTF">2006-08-16T00:00:00Z</dcterms:created>
  <dcterms:modified xsi:type="dcterms:W3CDTF">2026-10-12T18:11:12Z</dcterms:modified>
  <dc:identifier>DAGcL-5IAm0</dc:identifier>
</cp:coreProperties>
</file>